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67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638" y="-30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28700" y="0"/>
            <a:ext cx="5109091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扉</a:t>
            </a:r>
            <a:r>
              <a:rPr lang="ja-JP" altLang="en-US" sz="15000" dirty="0" smtClean="0"/>
              <a:t>を</a:t>
            </a:r>
            <a:endParaRPr lang="en-US" altLang="ja-JP" sz="15000" dirty="0"/>
          </a:p>
          <a:p>
            <a:r>
              <a:rPr lang="ja-JP" altLang="en-US" sz="10400" dirty="0" smtClean="0"/>
              <a:t>閉めて下さい</a:t>
            </a:r>
            <a:endParaRPr lang="ja-JP" altLang="en-US" sz="104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28700" y="0"/>
            <a:ext cx="5109091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/>
              <a:t>扉</a:t>
            </a:r>
            <a:r>
              <a:rPr lang="ja-JP" altLang="en-US" sz="15000" dirty="0" smtClean="0"/>
              <a:t>を</a:t>
            </a:r>
            <a:endParaRPr lang="en-US" altLang="ja-JP" sz="15000" dirty="0" smtClean="0"/>
          </a:p>
          <a:p>
            <a:r>
              <a:rPr lang="ja-JP" altLang="en-US" sz="10400" dirty="0" smtClean="0"/>
              <a:t>閉めて下さい</a:t>
            </a:r>
            <a:endParaRPr lang="ja-JP" altLang="en-US" sz="10400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1394219" y="1925199"/>
            <a:ext cx="4035726" cy="5781934"/>
            <a:chOff x="2522729" y="2668675"/>
            <a:chExt cx="1215136" cy="1740911"/>
          </a:xfrm>
        </p:grpSpPr>
        <p:sp>
          <p:nvSpPr>
            <p:cNvPr id="25" name="角丸四角形 24"/>
            <p:cNvSpPr/>
            <p:nvPr/>
          </p:nvSpPr>
          <p:spPr bwMode="auto">
            <a:xfrm>
              <a:off x="2522729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rgbClr val="CC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角丸四角形 25"/>
            <p:cNvSpPr/>
            <p:nvPr/>
          </p:nvSpPr>
          <p:spPr bwMode="auto">
            <a:xfrm>
              <a:off x="2612740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112"/>
            <p:cNvSpPr/>
            <p:nvPr/>
          </p:nvSpPr>
          <p:spPr bwMode="auto">
            <a:xfrm>
              <a:off x="2605088" y="2682807"/>
              <a:ext cx="90775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rgbClr val="C0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 bwMode="auto">
            <a:xfrm>
              <a:off x="3350250" y="3518148"/>
              <a:ext cx="116160" cy="1161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 bwMode="auto">
            <a:xfrm>
              <a:off x="3258814" y="3484792"/>
              <a:ext cx="182872" cy="1828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 bwMode="auto">
            <a:xfrm>
              <a:off x="3255931" y="3496196"/>
              <a:ext cx="160064" cy="1600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2741326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2829767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3090576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3179017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2943237" y="3225524"/>
              <a:ext cx="231454" cy="270030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円/楕円 128"/>
            <p:cNvSpPr/>
            <p:nvPr/>
          </p:nvSpPr>
          <p:spPr bwMode="auto">
            <a:xfrm>
              <a:off x="2958953" y="3335061"/>
              <a:ext cx="200026" cy="158233"/>
            </a:xfrm>
            <a:custGeom>
              <a:avLst/>
              <a:gdLst>
                <a:gd name="connsiteX0" fmla="*/ 0 w 200025"/>
                <a:gd name="connsiteY0" fmla="*/ 93404 h 186808"/>
                <a:gd name="connsiteX1" fmla="*/ 100013 w 200025"/>
                <a:gd name="connsiteY1" fmla="*/ 0 h 186808"/>
                <a:gd name="connsiteX2" fmla="*/ 200026 w 200025"/>
                <a:gd name="connsiteY2" fmla="*/ 93404 h 186808"/>
                <a:gd name="connsiteX3" fmla="*/ 100013 w 200025"/>
                <a:gd name="connsiteY3" fmla="*/ 186808 h 186808"/>
                <a:gd name="connsiteX4" fmla="*/ 0 w 200025"/>
                <a:gd name="connsiteY4" fmla="*/ 93404 h 186808"/>
                <a:gd name="connsiteX0" fmla="*/ 0 w 200026"/>
                <a:gd name="connsiteY0" fmla="*/ 93404 h 186808"/>
                <a:gd name="connsiteX1" fmla="*/ 100013 w 200026"/>
                <a:gd name="connsiteY1" fmla="*/ 0 h 186808"/>
                <a:gd name="connsiteX2" fmla="*/ 200026 w 200026"/>
                <a:gd name="connsiteY2" fmla="*/ 93404 h 186808"/>
                <a:gd name="connsiteX3" fmla="*/ 100013 w 200026"/>
                <a:gd name="connsiteY3" fmla="*/ 186808 h 186808"/>
                <a:gd name="connsiteX4" fmla="*/ 0 w 200026"/>
                <a:gd name="connsiteY4" fmla="*/ 93404 h 186808"/>
                <a:gd name="connsiteX0" fmla="*/ 0 w 200026"/>
                <a:gd name="connsiteY0" fmla="*/ 64829 h 158233"/>
                <a:gd name="connsiteX1" fmla="*/ 102394 w 200026"/>
                <a:gd name="connsiteY1" fmla="*/ 0 h 158233"/>
                <a:gd name="connsiteX2" fmla="*/ 200026 w 200026"/>
                <a:gd name="connsiteY2" fmla="*/ 64829 h 158233"/>
                <a:gd name="connsiteX3" fmla="*/ 100013 w 200026"/>
                <a:gd name="connsiteY3" fmla="*/ 158233 h 158233"/>
                <a:gd name="connsiteX4" fmla="*/ 0 w 200026"/>
                <a:gd name="connsiteY4" fmla="*/ 64829 h 15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6" h="158233">
                  <a:moveTo>
                    <a:pt x="0" y="64829"/>
                  </a:moveTo>
                  <a:cubicBezTo>
                    <a:pt x="0" y="13243"/>
                    <a:pt x="47158" y="0"/>
                    <a:pt x="102394" y="0"/>
                  </a:cubicBezTo>
                  <a:cubicBezTo>
                    <a:pt x="157630" y="0"/>
                    <a:pt x="200026" y="13243"/>
                    <a:pt x="200026" y="64829"/>
                  </a:cubicBezTo>
                  <a:cubicBezTo>
                    <a:pt x="200026" y="116415"/>
                    <a:pt x="155249" y="158233"/>
                    <a:pt x="100013" y="158233"/>
                  </a:cubicBezTo>
                  <a:cubicBezTo>
                    <a:pt x="44777" y="158233"/>
                    <a:pt x="0" y="116415"/>
                    <a:pt x="0" y="64829"/>
                  </a:cubicBezTo>
                  <a:close/>
                </a:path>
              </a:pathLst>
            </a:custGeom>
            <a:solidFill>
              <a:srgbClr val="FF3399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6457716"/>
            <a:ext cx="6858000" cy="29238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扉を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8000" dirty="0" smtClean="0"/>
              <a:t>閉めて下さい</a:t>
            </a:r>
            <a:endParaRPr lang="ja-JP" altLang="en-US" sz="8000" dirty="0"/>
          </a:p>
        </p:txBody>
      </p:sp>
      <p:grpSp>
        <p:nvGrpSpPr>
          <p:cNvPr id="25" name="グループ化 24"/>
          <p:cNvGrpSpPr/>
          <p:nvPr/>
        </p:nvGrpSpPr>
        <p:grpSpPr>
          <a:xfrm>
            <a:off x="1709239" y="1079214"/>
            <a:ext cx="3405686" cy="4879284"/>
            <a:chOff x="2522729" y="2668675"/>
            <a:chExt cx="1215136" cy="1740911"/>
          </a:xfrm>
        </p:grpSpPr>
        <p:sp>
          <p:nvSpPr>
            <p:cNvPr id="26" name="角丸四角形 25"/>
            <p:cNvSpPr/>
            <p:nvPr/>
          </p:nvSpPr>
          <p:spPr bwMode="auto">
            <a:xfrm>
              <a:off x="2522729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rgbClr val="CC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角丸四角形 26"/>
            <p:cNvSpPr/>
            <p:nvPr/>
          </p:nvSpPr>
          <p:spPr bwMode="auto">
            <a:xfrm>
              <a:off x="2612740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角丸四角形 112"/>
            <p:cNvSpPr/>
            <p:nvPr/>
          </p:nvSpPr>
          <p:spPr bwMode="auto">
            <a:xfrm>
              <a:off x="2605088" y="2682807"/>
              <a:ext cx="90775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rgbClr val="C0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 bwMode="auto">
            <a:xfrm>
              <a:off x="3350250" y="3518148"/>
              <a:ext cx="116160" cy="1161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 bwMode="auto">
            <a:xfrm>
              <a:off x="3258814" y="3484792"/>
              <a:ext cx="182872" cy="1828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3255931" y="3496196"/>
              <a:ext cx="160064" cy="1600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2741326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2829767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3090576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3179017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円/楕円 35"/>
            <p:cNvSpPr/>
            <p:nvPr/>
          </p:nvSpPr>
          <p:spPr bwMode="auto">
            <a:xfrm>
              <a:off x="2943237" y="3225524"/>
              <a:ext cx="231454" cy="270030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円/楕円 128"/>
            <p:cNvSpPr/>
            <p:nvPr/>
          </p:nvSpPr>
          <p:spPr bwMode="auto">
            <a:xfrm>
              <a:off x="2958953" y="3335061"/>
              <a:ext cx="200026" cy="158233"/>
            </a:xfrm>
            <a:custGeom>
              <a:avLst/>
              <a:gdLst>
                <a:gd name="connsiteX0" fmla="*/ 0 w 200025"/>
                <a:gd name="connsiteY0" fmla="*/ 93404 h 186808"/>
                <a:gd name="connsiteX1" fmla="*/ 100013 w 200025"/>
                <a:gd name="connsiteY1" fmla="*/ 0 h 186808"/>
                <a:gd name="connsiteX2" fmla="*/ 200026 w 200025"/>
                <a:gd name="connsiteY2" fmla="*/ 93404 h 186808"/>
                <a:gd name="connsiteX3" fmla="*/ 100013 w 200025"/>
                <a:gd name="connsiteY3" fmla="*/ 186808 h 186808"/>
                <a:gd name="connsiteX4" fmla="*/ 0 w 200025"/>
                <a:gd name="connsiteY4" fmla="*/ 93404 h 186808"/>
                <a:gd name="connsiteX0" fmla="*/ 0 w 200026"/>
                <a:gd name="connsiteY0" fmla="*/ 93404 h 186808"/>
                <a:gd name="connsiteX1" fmla="*/ 100013 w 200026"/>
                <a:gd name="connsiteY1" fmla="*/ 0 h 186808"/>
                <a:gd name="connsiteX2" fmla="*/ 200026 w 200026"/>
                <a:gd name="connsiteY2" fmla="*/ 93404 h 186808"/>
                <a:gd name="connsiteX3" fmla="*/ 100013 w 200026"/>
                <a:gd name="connsiteY3" fmla="*/ 186808 h 186808"/>
                <a:gd name="connsiteX4" fmla="*/ 0 w 200026"/>
                <a:gd name="connsiteY4" fmla="*/ 93404 h 186808"/>
                <a:gd name="connsiteX0" fmla="*/ 0 w 200026"/>
                <a:gd name="connsiteY0" fmla="*/ 64829 h 158233"/>
                <a:gd name="connsiteX1" fmla="*/ 102394 w 200026"/>
                <a:gd name="connsiteY1" fmla="*/ 0 h 158233"/>
                <a:gd name="connsiteX2" fmla="*/ 200026 w 200026"/>
                <a:gd name="connsiteY2" fmla="*/ 64829 h 158233"/>
                <a:gd name="connsiteX3" fmla="*/ 100013 w 200026"/>
                <a:gd name="connsiteY3" fmla="*/ 158233 h 158233"/>
                <a:gd name="connsiteX4" fmla="*/ 0 w 200026"/>
                <a:gd name="connsiteY4" fmla="*/ 64829 h 15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6" h="158233">
                  <a:moveTo>
                    <a:pt x="0" y="64829"/>
                  </a:moveTo>
                  <a:cubicBezTo>
                    <a:pt x="0" y="13243"/>
                    <a:pt x="47158" y="0"/>
                    <a:pt x="102394" y="0"/>
                  </a:cubicBezTo>
                  <a:cubicBezTo>
                    <a:pt x="157630" y="0"/>
                    <a:pt x="200026" y="13243"/>
                    <a:pt x="200026" y="64829"/>
                  </a:cubicBezTo>
                  <a:cubicBezTo>
                    <a:pt x="200026" y="116415"/>
                    <a:pt x="155249" y="158233"/>
                    <a:pt x="100013" y="158233"/>
                  </a:cubicBezTo>
                  <a:cubicBezTo>
                    <a:pt x="44777" y="158233"/>
                    <a:pt x="0" y="116415"/>
                    <a:pt x="0" y="64829"/>
                  </a:cubicBezTo>
                  <a:close/>
                </a:path>
              </a:pathLst>
            </a:custGeom>
            <a:solidFill>
              <a:srgbClr val="FF3399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6348155"/>
            <a:ext cx="6858000" cy="29238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扉を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8000" dirty="0" smtClean="0"/>
              <a:t>閉めて下さい</a:t>
            </a:r>
            <a:endParaRPr lang="ja-JP" altLang="en-US" sz="80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-46259" y="543379"/>
            <a:ext cx="6904259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本当に閉まった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？</a:t>
            </a:r>
            <a:r>
              <a:rPr lang="en-US" altLang="ja-JP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確認</a:t>
            </a:r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した？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2192552" y="2560395"/>
            <a:ext cx="2439060" cy="3494412"/>
            <a:chOff x="2522729" y="2668675"/>
            <a:chExt cx="1215136" cy="1740911"/>
          </a:xfrm>
        </p:grpSpPr>
        <p:sp>
          <p:nvSpPr>
            <p:cNvPr id="27" name="角丸四角形 26"/>
            <p:cNvSpPr/>
            <p:nvPr/>
          </p:nvSpPr>
          <p:spPr bwMode="auto">
            <a:xfrm>
              <a:off x="2522729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rgbClr val="CC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角丸四角形 27"/>
            <p:cNvSpPr/>
            <p:nvPr/>
          </p:nvSpPr>
          <p:spPr bwMode="auto">
            <a:xfrm>
              <a:off x="2612740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112"/>
            <p:cNvSpPr/>
            <p:nvPr/>
          </p:nvSpPr>
          <p:spPr bwMode="auto">
            <a:xfrm>
              <a:off x="2605088" y="2682807"/>
              <a:ext cx="90775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rgbClr val="C0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 bwMode="auto">
            <a:xfrm>
              <a:off x="3350250" y="3518148"/>
              <a:ext cx="116160" cy="1161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3258814" y="3484792"/>
              <a:ext cx="182872" cy="1828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3255931" y="3496196"/>
              <a:ext cx="160064" cy="1600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2741326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2829767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3090576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円/楕円 35"/>
            <p:cNvSpPr/>
            <p:nvPr/>
          </p:nvSpPr>
          <p:spPr bwMode="auto">
            <a:xfrm>
              <a:off x="3179017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円/楕円 36"/>
            <p:cNvSpPr/>
            <p:nvPr/>
          </p:nvSpPr>
          <p:spPr bwMode="auto">
            <a:xfrm>
              <a:off x="2943237" y="3225524"/>
              <a:ext cx="231454" cy="270030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円/楕円 128"/>
            <p:cNvSpPr/>
            <p:nvPr/>
          </p:nvSpPr>
          <p:spPr bwMode="auto">
            <a:xfrm>
              <a:off x="2958953" y="3335061"/>
              <a:ext cx="200026" cy="158233"/>
            </a:xfrm>
            <a:custGeom>
              <a:avLst/>
              <a:gdLst>
                <a:gd name="connsiteX0" fmla="*/ 0 w 200025"/>
                <a:gd name="connsiteY0" fmla="*/ 93404 h 186808"/>
                <a:gd name="connsiteX1" fmla="*/ 100013 w 200025"/>
                <a:gd name="connsiteY1" fmla="*/ 0 h 186808"/>
                <a:gd name="connsiteX2" fmla="*/ 200026 w 200025"/>
                <a:gd name="connsiteY2" fmla="*/ 93404 h 186808"/>
                <a:gd name="connsiteX3" fmla="*/ 100013 w 200025"/>
                <a:gd name="connsiteY3" fmla="*/ 186808 h 186808"/>
                <a:gd name="connsiteX4" fmla="*/ 0 w 200025"/>
                <a:gd name="connsiteY4" fmla="*/ 93404 h 186808"/>
                <a:gd name="connsiteX0" fmla="*/ 0 w 200026"/>
                <a:gd name="connsiteY0" fmla="*/ 93404 h 186808"/>
                <a:gd name="connsiteX1" fmla="*/ 100013 w 200026"/>
                <a:gd name="connsiteY1" fmla="*/ 0 h 186808"/>
                <a:gd name="connsiteX2" fmla="*/ 200026 w 200026"/>
                <a:gd name="connsiteY2" fmla="*/ 93404 h 186808"/>
                <a:gd name="connsiteX3" fmla="*/ 100013 w 200026"/>
                <a:gd name="connsiteY3" fmla="*/ 186808 h 186808"/>
                <a:gd name="connsiteX4" fmla="*/ 0 w 200026"/>
                <a:gd name="connsiteY4" fmla="*/ 93404 h 186808"/>
                <a:gd name="connsiteX0" fmla="*/ 0 w 200026"/>
                <a:gd name="connsiteY0" fmla="*/ 64829 h 158233"/>
                <a:gd name="connsiteX1" fmla="*/ 102394 w 200026"/>
                <a:gd name="connsiteY1" fmla="*/ 0 h 158233"/>
                <a:gd name="connsiteX2" fmla="*/ 200026 w 200026"/>
                <a:gd name="connsiteY2" fmla="*/ 64829 h 158233"/>
                <a:gd name="connsiteX3" fmla="*/ 100013 w 200026"/>
                <a:gd name="connsiteY3" fmla="*/ 158233 h 158233"/>
                <a:gd name="connsiteX4" fmla="*/ 0 w 200026"/>
                <a:gd name="connsiteY4" fmla="*/ 64829 h 15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6" h="158233">
                  <a:moveTo>
                    <a:pt x="0" y="64829"/>
                  </a:moveTo>
                  <a:cubicBezTo>
                    <a:pt x="0" y="13243"/>
                    <a:pt x="47158" y="0"/>
                    <a:pt x="102394" y="0"/>
                  </a:cubicBezTo>
                  <a:cubicBezTo>
                    <a:pt x="157630" y="0"/>
                    <a:pt x="200026" y="13243"/>
                    <a:pt x="200026" y="64829"/>
                  </a:cubicBezTo>
                  <a:cubicBezTo>
                    <a:pt x="200026" y="116415"/>
                    <a:pt x="155249" y="158233"/>
                    <a:pt x="100013" y="158233"/>
                  </a:cubicBezTo>
                  <a:cubicBezTo>
                    <a:pt x="44777" y="158233"/>
                    <a:pt x="0" y="116415"/>
                    <a:pt x="0" y="64829"/>
                  </a:cubicBezTo>
                  <a:close/>
                </a:path>
              </a:pathLst>
            </a:custGeom>
            <a:solidFill>
              <a:srgbClr val="FF3399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6348155"/>
            <a:ext cx="6858000" cy="29238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400" dirty="0" smtClean="0"/>
              <a:t>扉を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8000" dirty="0" smtClean="0"/>
              <a:t>閉めて下さい</a:t>
            </a:r>
            <a:endParaRPr lang="ja-JP" altLang="en-US" sz="80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-46259" y="969330"/>
            <a:ext cx="690425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ご協力お願い</a:t>
            </a:r>
            <a:r>
              <a:rPr lang="ja-JP" altLang="en-US" sz="5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します</a:t>
            </a:r>
            <a:endParaRPr kumimoji="1" lang="en-US" altLang="ja-JP" sz="54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2192552" y="2451325"/>
            <a:ext cx="2439060" cy="3494412"/>
            <a:chOff x="2522729" y="2668675"/>
            <a:chExt cx="1215136" cy="1740911"/>
          </a:xfrm>
        </p:grpSpPr>
        <p:sp>
          <p:nvSpPr>
            <p:cNvPr id="27" name="角丸四角形 26"/>
            <p:cNvSpPr/>
            <p:nvPr/>
          </p:nvSpPr>
          <p:spPr bwMode="auto">
            <a:xfrm>
              <a:off x="2522729" y="2668675"/>
              <a:ext cx="1215136" cy="1700429"/>
            </a:xfrm>
            <a:prstGeom prst="roundRect">
              <a:avLst>
                <a:gd name="adj" fmla="val 4251"/>
              </a:avLst>
            </a:prstGeom>
            <a:solidFill>
              <a:srgbClr val="CC66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角丸四角形 27"/>
            <p:cNvSpPr/>
            <p:nvPr/>
          </p:nvSpPr>
          <p:spPr bwMode="auto">
            <a:xfrm>
              <a:off x="2612740" y="2747101"/>
              <a:ext cx="1035115" cy="1622003"/>
            </a:xfrm>
            <a:prstGeom prst="roundRect">
              <a:avLst>
                <a:gd name="adj" fmla="val 4251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112"/>
            <p:cNvSpPr/>
            <p:nvPr/>
          </p:nvSpPr>
          <p:spPr bwMode="auto">
            <a:xfrm>
              <a:off x="2605088" y="2682807"/>
              <a:ext cx="907753" cy="1726779"/>
            </a:xfrm>
            <a:custGeom>
              <a:avLst/>
              <a:gdLst>
                <a:gd name="connsiteX0" fmla="*/ 0 w 900100"/>
                <a:gd name="connsiteY0" fmla="*/ 38263 h 1622003"/>
                <a:gd name="connsiteX1" fmla="*/ 38263 w 900100"/>
                <a:gd name="connsiteY1" fmla="*/ 0 h 1622003"/>
                <a:gd name="connsiteX2" fmla="*/ 861837 w 900100"/>
                <a:gd name="connsiteY2" fmla="*/ 0 h 1622003"/>
                <a:gd name="connsiteX3" fmla="*/ 900100 w 900100"/>
                <a:gd name="connsiteY3" fmla="*/ 38263 h 1622003"/>
                <a:gd name="connsiteX4" fmla="*/ 900100 w 900100"/>
                <a:gd name="connsiteY4" fmla="*/ 1583740 h 1622003"/>
                <a:gd name="connsiteX5" fmla="*/ 861837 w 900100"/>
                <a:gd name="connsiteY5" fmla="*/ 1622003 h 1622003"/>
                <a:gd name="connsiteX6" fmla="*/ 38263 w 900100"/>
                <a:gd name="connsiteY6" fmla="*/ 1622003 h 1622003"/>
                <a:gd name="connsiteX7" fmla="*/ 0 w 900100"/>
                <a:gd name="connsiteY7" fmla="*/ 1583740 h 1622003"/>
                <a:gd name="connsiteX8" fmla="*/ 0 w 900100"/>
                <a:gd name="connsiteY8" fmla="*/ 38263 h 1622003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102557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686297"/>
                <a:gd name="connsiteX1" fmla="*/ 38263 w 900100"/>
                <a:gd name="connsiteY1" fmla="*/ 64294 h 1686297"/>
                <a:gd name="connsiteX2" fmla="*/ 857075 w 900100"/>
                <a:gd name="connsiteY2" fmla="*/ 0 h 1686297"/>
                <a:gd name="connsiteX3" fmla="*/ 900100 w 900100"/>
                <a:gd name="connsiteY3" fmla="*/ 40645 h 1686297"/>
                <a:gd name="connsiteX4" fmla="*/ 900100 w 900100"/>
                <a:gd name="connsiteY4" fmla="*/ 1648034 h 1686297"/>
                <a:gd name="connsiteX5" fmla="*/ 861837 w 900100"/>
                <a:gd name="connsiteY5" fmla="*/ 1686297 h 1686297"/>
                <a:gd name="connsiteX6" fmla="*/ 38263 w 900100"/>
                <a:gd name="connsiteY6" fmla="*/ 1686297 h 1686297"/>
                <a:gd name="connsiteX7" fmla="*/ 0 w 900100"/>
                <a:gd name="connsiteY7" fmla="*/ 1648034 h 1686297"/>
                <a:gd name="connsiteX8" fmla="*/ 0 w 900100"/>
                <a:gd name="connsiteY8" fmla="*/ 102557 h 1686297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48034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  <a:gd name="connsiteX0" fmla="*/ 0 w 900100"/>
                <a:gd name="connsiteY0" fmla="*/ 102557 h 1726779"/>
                <a:gd name="connsiteX1" fmla="*/ 38263 w 900100"/>
                <a:gd name="connsiteY1" fmla="*/ 64294 h 1726779"/>
                <a:gd name="connsiteX2" fmla="*/ 857075 w 900100"/>
                <a:gd name="connsiteY2" fmla="*/ 0 h 1726779"/>
                <a:gd name="connsiteX3" fmla="*/ 900100 w 900100"/>
                <a:gd name="connsiteY3" fmla="*/ 40645 h 1726779"/>
                <a:gd name="connsiteX4" fmla="*/ 900100 w 900100"/>
                <a:gd name="connsiteY4" fmla="*/ 1693278 h 1726779"/>
                <a:gd name="connsiteX5" fmla="*/ 859456 w 900100"/>
                <a:gd name="connsiteY5" fmla="*/ 1726779 h 1726779"/>
                <a:gd name="connsiteX6" fmla="*/ 38263 w 900100"/>
                <a:gd name="connsiteY6" fmla="*/ 1686297 h 1726779"/>
                <a:gd name="connsiteX7" fmla="*/ 0 w 900100"/>
                <a:gd name="connsiteY7" fmla="*/ 1648034 h 1726779"/>
                <a:gd name="connsiteX8" fmla="*/ 0 w 900100"/>
                <a:gd name="connsiteY8" fmla="*/ 102557 h 172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100" h="1726779">
                  <a:moveTo>
                    <a:pt x="0" y="102557"/>
                  </a:moveTo>
                  <a:cubicBezTo>
                    <a:pt x="0" y="81425"/>
                    <a:pt x="17131" y="64294"/>
                    <a:pt x="38263" y="64294"/>
                  </a:cubicBezTo>
                  <a:lnTo>
                    <a:pt x="857075" y="0"/>
                  </a:lnTo>
                  <a:cubicBezTo>
                    <a:pt x="878207" y="0"/>
                    <a:pt x="900100" y="19513"/>
                    <a:pt x="900100" y="40645"/>
                  </a:cubicBezTo>
                  <a:lnTo>
                    <a:pt x="900100" y="1693278"/>
                  </a:lnTo>
                  <a:cubicBezTo>
                    <a:pt x="900100" y="1714410"/>
                    <a:pt x="880588" y="1726779"/>
                    <a:pt x="859456" y="1726779"/>
                  </a:cubicBezTo>
                  <a:lnTo>
                    <a:pt x="38263" y="1686297"/>
                  </a:lnTo>
                  <a:cubicBezTo>
                    <a:pt x="17131" y="1686297"/>
                    <a:pt x="0" y="1669166"/>
                    <a:pt x="0" y="1648034"/>
                  </a:cubicBezTo>
                  <a:lnTo>
                    <a:pt x="0" y="102557"/>
                  </a:lnTo>
                  <a:close/>
                </a:path>
              </a:pathLst>
            </a:custGeom>
            <a:solidFill>
              <a:srgbClr val="C0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 bwMode="auto">
            <a:xfrm>
              <a:off x="3350250" y="3518148"/>
              <a:ext cx="116160" cy="1161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3258814" y="3484792"/>
              <a:ext cx="182872" cy="1828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3255931" y="3496196"/>
              <a:ext cx="160064" cy="16006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2741326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2829767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3090576" y="2933945"/>
              <a:ext cx="231454" cy="27003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円/楕円 35"/>
            <p:cNvSpPr/>
            <p:nvPr/>
          </p:nvSpPr>
          <p:spPr bwMode="auto">
            <a:xfrm>
              <a:off x="3179017" y="3042727"/>
              <a:ext cx="115727" cy="135015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円/楕円 36"/>
            <p:cNvSpPr/>
            <p:nvPr/>
          </p:nvSpPr>
          <p:spPr bwMode="auto">
            <a:xfrm>
              <a:off x="2943237" y="3225524"/>
              <a:ext cx="231454" cy="270030"/>
            </a:xfrm>
            <a:prstGeom prst="ellipse">
              <a:avLst/>
            </a:prstGeom>
            <a:solidFill>
              <a:srgbClr val="FF000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円/楕円 128"/>
            <p:cNvSpPr/>
            <p:nvPr/>
          </p:nvSpPr>
          <p:spPr bwMode="auto">
            <a:xfrm>
              <a:off x="2958953" y="3335061"/>
              <a:ext cx="200026" cy="158233"/>
            </a:xfrm>
            <a:custGeom>
              <a:avLst/>
              <a:gdLst>
                <a:gd name="connsiteX0" fmla="*/ 0 w 200025"/>
                <a:gd name="connsiteY0" fmla="*/ 93404 h 186808"/>
                <a:gd name="connsiteX1" fmla="*/ 100013 w 200025"/>
                <a:gd name="connsiteY1" fmla="*/ 0 h 186808"/>
                <a:gd name="connsiteX2" fmla="*/ 200026 w 200025"/>
                <a:gd name="connsiteY2" fmla="*/ 93404 h 186808"/>
                <a:gd name="connsiteX3" fmla="*/ 100013 w 200025"/>
                <a:gd name="connsiteY3" fmla="*/ 186808 h 186808"/>
                <a:gd name="connsiteX4" fmla="*/ 0 w 200025"/>
                <a:gd name="connsiteY4" fmla="*/ 93404 h 186808"/>
                <a:gd name="connsiteX0" fmla="*/ 0 w 200026"/>
                <a:gd name="connsiteY0" fmla="*/ 93404 h 186808"/>
                <a:gd name="connsiteX1" fmla="*/ 100013 w 200026"/>
                <a:gd name="connsiteY1" fmla="*/ 0 h 186808"/>
                <a:gd name="connsiteX2" fmla="*/ 200026 w 200026"/>
                <a:gd name="connsiteY2" fmla="*/ 93404 h 186808"/>
                <a:gd name="connsiteX3" fmla="*/ 100013 w 200026"/>
                <a:gd name="connsiteY3" fmla="*/ 186808 h 186808"/>
                <a:gd name="connsiteX4" fmla="*/ 0 w 200026"/>
                <a:gd name="connsiteY4" fmla="*/ 93404 h 186808"/>
                <a:gd name="connsiteX0" fmla="*/ 0 w 200026"/>
                <a:gd name="connsiteY0" fmla="*/ 64829 h 158233"/>
                <a:gd name="connsiteX1" fmla="*/ 102394 w 200026"/>
                <a:gd name="connsiteY1" fmla="*/ 0 h 158233"/>
                <a:gd name="connsiteX2" fmla="*/ 200026 w 200026"/>
                <a:gd name="connsiteY2" fmla="*/ 64829 h 158233"/>
                <a:gd name="connsiteX3" fmla="*/ 100013 w 200026"/>
                <a:gd name="connsiteY3" fmla="*/ 158233 h 158233"/>
                <a:gd name="connsiteX4" fmla="*/ 0 w 200026"/>
                <a:gd name="connsiteY4" fmla="*/ 64829 h 158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6" h="158233">
                  <a:moveTo>
                    <a:pt x="0" y="64829"/>
                  </a:moveTo>
                  <a:cubicBezTo>
                    <a:pt x="0" y="13243"/>
                    <a:pt x="47158" y="0"/>
                    <a:pt x="102394" y="0"/>
                  </a:cubicBezTo>
                  <a:cubicBezTo>
                    <a:pt x="157630" y="0"/>
                    <a:pt x="200026" y="13243"/>
                    <a:pt x="200026" y="64829"/>
                  </a:cubicBezTo>
                  <a:cubicBezTo>
                    <a:pt x="200026" y="116415"/>
                    <a:pt x="155249" y="158233"/>
                    <a:pt x="100013" y="158233"/>
                  </a:cubicBezTo>
                  <a:cubicBezTo>
                    <a:pt x="44777" y="158233"/>
                    <a:pt x="0" y="116415"/>
                    <a:pt x="0" y="64829"/>
                  </a:cubicBezTo>
                  <a:close/>
                </a:path>
              </a:pathLst>
            </a:custGeom>
            <a:solidFill>
              <a:srgbClr val="FF3399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482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pop479_扉を閉めて下さい</dc:title>
  <dc:subject>pop479_扉を閉めて下さい</dc:subject>
  <dc:creator>http://www.digipot.net</dc:creator>
  <cp:lastModifiedBy/>
  <cp:revision>1</cp:revision>
  <dcterms:created xsi:type="dcterms:W3CDTF">2015-01-17T05:04:21Z</dcterms:created>
  <dcterms:modified xsi:type="dcterms:W3CDTF">2015-01-17T05:04:26Z</dcterms:modified>
  <cp:version>1</cp:version>
</cp:coreProperties>
</file>