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68" r:id="rId2"/>
    <p:sldId id="276" r:id="rId3"/>
    <p:sldId id="273" r:id="rId4"/>
    <p:sldId id="278" r:id="rId5"/>
    <p:sldId id="267" r:id="rId6"/>
    <p:sldId id="280" r:id="rId7"/>
  </p:sldIdLst>
  <p:sldSz cx="6858000" cy="9906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C6600"/>
    <a:srgbClr val="FF6600"/>
    <a:srgbClr val="CC9900"/>
    <a:srgbClr val="663300"/>
    <a:srgbClr val="003300"/>
    <a:srgbClr val="996633"/>
    <a:srgbClr val="FFCC66"/>
    <a:srgbClr val="FF3399"/>
    <a:srgbClr val="FFCCCC"/>
    <a:srgbClr val="80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5994" autoAdjust="0"/>
    <p:restoredTop sz="94660"/>
  </p:normalViewPr>
  <p:slideViewPr>
    <p:cSldViewPr>
      <p:cViewPr>
        <p:scale>
          <a:sx n="33" d="100"/>
          <a:sy n="33" d="100"/>
        </p:scale>
        <p:origin x="-1638" y="-306"/>
      </p:cViewPr>
      <p:guideLst>
        <p:guide orient="horz" pos="312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14350" y="3077282"/>
            <a:ext cx="5829300" cy="2123369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028700" y="5613400"/>
            <a:ext cx="4800600" cy="2531533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 smtClean="0"/>
              <a:t>マスター サブタイトルの書式設定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972050" y="396700"/>
            <a:ext cx="1543050" cy="8452203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42900" y="396700"/>
            <a:ext cx="4523642" cy="8452203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826" y="6365523"/>
            <a:ext cx="5829300" cy="1967442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41826" y="4198586"/>
            <a:ext cx="5829300" cy="216693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42900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81754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900" y="2217385"/>
            <a:ext cx="3030049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2900" y="3141486"/>
            <a:ext cx="3030049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483952" y="2217385"/>
            <a:ext cx="3031148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483952" y="3141486"/>
            <a:ext cx="3031148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94405"/>
            <a:ext cx="2256326" cy="167851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681654" y="394406"/>
            <a:ext cx="3833446" cy="845449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42900" y="2072923"/>
            <a:ext cx="2256326" cy="677598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44124" y="6934200"/>
            <a:ext cx="4114800" cy="818622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344124" y="885119"/>
            <a:ext cx="4114800" cy="59436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344124" y="7752822"/>
            <a:ext cx="4114800" cy="116257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699"/>
            <a:ext cx="6172200" cy="1651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1401"/>
            <a:ext cx="6172200" cy="653750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020880"/>
            <a:ext cx="21717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ボックス 2"/>
          <p:cNvSpPr txBox="1"/>
          <p:nvPr/>
        </p:nvSpPr>
        <p:spPr>
          <a:xfrm>
            <a:off x="728700" y="0"/>
            <a:ext cx="5109091" cy="9906000"/>
          </a:xfrm>
          <a:prstGeom prst="rect">
            <a:avLst/>
          </a:prstGeom>
          <a:noFill/>
        </p:spPr>
        <p:txBody>
          <a:bodyPr vert="eaVert" wrap="square" rtlCol="0" anchor="b"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dirty="0" smtClean="0"/>
              <a:t>扉</a:t>
            </a:r>
            <a:r>
              <a:rPr lang="ja-JP" altLang="en-US" sz="15000" dirty="0" smtClean="0"/>
              <a:t>を</a:t>
            </a:r>
            <a:endParaRPr lang="en-US" altLang="ja-JP" sz="15000" dirty="0"/>
          </a:p>
          <a:p>
            <a:r>
              <a:rPr lang="ja-JP" altLang="en-US" sz="10400" dirty="0" smtClean="0"/>
              <a:t>閉めて下さい</a:t>
            </a:r>
            <a:endParaRPr lang="ja-JP" altLang="en-US" sz="10400" dirty="0"/>
          </a:p>
        </p:txBody>
      </p:sp>
    </p:spTree>
    <p:extLst>
      <p:ext uri="{BB962C8B-B14F-4D97-AF65-F5344CB8AC3E}">
        <p14:creationId xmlns:p14="http://schemas.microsoft.com/office/powerpoint/2010/main" val="543653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ボックス 2"/>
          <p:cNvSpPr txBox="1"/>
          <p:nvPr/>
        </p:nvSpPr>
        <p:spPr>
          <a:xfrm>
            <a:off x="728700" y="0"/>
            <a:ext cx="5109091" cy="9906000"/>
          </a:xfrm>
          <a:prstGeom prst="rect">
            <a:avLst/>
          </a:prstGeom>
          <a:noFill/>
        </p:spPr>
        <p:txBody>
          <a:bodyPr vert="eaVert" wrap="square" rtlCol="0" anchor="b">
            <a:spAutoFit/>
          </a:bodyPr>
          <a:lstStyle>
            <a:defPPr>
              <a:defRPr lang="ja-JP"/>
            </a:defPPr>
            <a:lvl1pPr algn="ctr">
              <a:defRPr sz="18000" b="1" spc="50">
                <a:ln w="11430"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21600" dirty="0" smtClean="0"/>
              <a:t>扉</a:t>
            </a:r>
            <a:r>
              <a:rPr lang="ja-JP" altLang="en-US" sz="15000" dirty="0" smtClean="0"/>
              <a:t>を</a:t>
            </a:r>
            <a:endParaRPr lang="en-US" altLang="ja-JP" sz="15000" dirty="0" smtClean="0"/>
          </a:p>
          <a:p>
            <a:r>
              <a:rPr lang="ja-JP" altLang="en-US" sz="10400" dirty="0" smtClean="0"/>
              <a:t>閉めて下さい</a:t>
            </a:r>
            <a:endParaRPr lang="ja-JP" altLang="en-US" sz="10400" dirty="0"/>
          </a:p>
        </p:txBody>
      </p:sp>
    </p:spTree>
    <p:extLst>
      <p:ext uri="{BB962C8B-B14F-4D97-AF65-F5344CB8AC3E}">
        <p14:creationId xmlns:p14="http://schemas.microsoft.com/office/powerpoint/2010/main" val="47438219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4" name="グループ化 23"/>
          <p:cNvGrpSpPr/>
          <p:nvPr/>
        </p:nvGrpSpPr>
        <p:grpSpPr>
          <a:xfrm>
            <a:off x="1394219" y="1925199"/>
            <a:ext cx="4035726" cy="5781934"/>
            <a:chOff x="2522729" y="2668675"/>
            <a:chExt cx="1215136" cy="1740911"/>
          </a:xfrm>
        </p:grpSpPr>
        <p:sp>
          <p:nvSpPr>
            <p:cNvPr id="25" name="角丸四角形 24"/>
            <p:cNvSpPr/>
            <p:nvPr/>
          </p:nvSpPr>
          <p:spPr bwMode="auto">
            <a:xfrm>
              <a:off x="2522729" y="2668675"/>
              <a:ext cx="1215136" cy="1700429"/>
            </a:xfrm>
            <a:prstGeom prst="roundRect">
              <a:avLst>
                <a:gd name="adj" fmla="val 4251"/>
              </a:avLst>
            </a:prstGeom>
            <a:solidFill>
              <a:srgbClr val="CC6600"/>
            </a:solidFill>
            <a:ln w="762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6" name="角丸四角形 25"/>
            <p:cNvSpPr/>
            <p:nvPr/>
          </p:nvSpPr>
          <p:spPr bwMode="auto">
            <a:xfrm>
              <a:off x="2612740" y="2747101"/>
              <a:ext cx="1035115" cy="1622003"/>
            </a:xfrm>
            <a:prstGeom prst="roundRect">
              <a:avLst>
                <a:gd name="adj" fmla="val 4251"/>
              </a:avLst>
            </a:prstGeom>
            <a:solidFill>
              <a:schemeClr val="tx1"/>
            </a:solidFill>
            <a:ln w="762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7" name="角丸四角形 112"/>
            <p:cNvSpPr/>
            <p:nvPr/>
          </p:nvSpPr>
          <p:spPr bwMode="auto">
            <a:xfrm>
              <a:off x="2605088" y="2682807"/>
              <a:ext cx="907753" cy="1726779"/>
            </a:xfrm>
            <a:custGeom>
              <a:avLst/>
              <a:gdLst>
                <a:gd name="connsiteX0" fmla="*/ 0 w 900100"/>
                <a:gd name="connsiteY0" fmla="*/ 38263 h 1622003"/>
                <a:gd name="connsiteX1" fmla="*/ 38263 w 900100"/>
                <a:gd name="connsiteY1" fmla="*/ 0 h 1622003"/>
                <a:gd name="connsiteX2" fmla="*/ 861837 w 900100"/>
                <a:gd name="connsiteY2" fmla="*/ 0 h 1622003"/>
                <a:gd name="connsiteX3" fmla="*/ 900100 w 900100"/>
                <a:gd name="connsiteY3" fmla="*/ 38263 h 1622003"/>
                <a:gd name="connsiteX4" fmla="*/ 900100 w 900100"/>
                <a:gd name="connsiteY4" fmla="*/ 1583740 h 1622003"/>
                <a:gd name="connsiteX5" fmla="*/ 861837 w 900100"/>
                <a:gd name="connsiteY5" fmla="*/ 1622003 h 1622003"/>
                <a:gd name="connsiteX6" fmla="*/ 38263 w 900100"/>
                <a:gd name="connsiteY6" fmla="*/ 1622003 h 1622003"/>
                <a:gd name="connsiteX7" fmla="*/ 0 w 900100"/>
                <a:gd name="connsiteY7" fmla="*/ 1583740 h 1622003"/>
                <a:gd name="connsiteX8" fmla="*/ 0 w 900100"/>
                <a:gd name="connsiteY8" fmla="*/ 38263 h 1622003"/>
                <a:gd name="connsiteX0" fmla="*/ 0 w 900100"/>
                <a:gd name="connsiteY0" fmla="*/ 102557 h 1686297"/>
                <a:gd name="connsiteX1" fmla="*/ 38263 w 900100"/>
                <a:gd name="connsiteY1" fmla="*/ 64294 h 1686297"/>
                <a:gd name="connsiteX2" fmla="*/ 857075 w 900100"/>
                <a:gd name="connsiteY2" fmla="*/ 0 h 1686297"/>
                <a:gd name="connsiteX3" fmla="*/ 900100 w 900100"/>
                <a:gd name="connsiteY3" fmla="*/ 102557 h 1686297"/>
                <a:gd name="connsiteX4" fmla="*/ 900100 w 900100"/>
                <a:gd name="connsiteY4" fmla="*/ 1648034 h 1686297"/>
                <a:gd name="connsiteX5" fmla="*/ 861837 w 900100"/>
                <a:gd name="connsiteY5" fmla="*/ 1686297 h 1686297"/>
                <a:gd name="connsiteX6" fmla="*/ 38263 w 900100"/>
                <a:gd name="connsiteY6" fmla="*/ 1686297 h 1686297"/>
                <a:gd name="connsiteX7" fmla="*/ 0 w 900100"/>
                <a:gd name="connsiteY7" fmla="*/ 1648034 h 1686297"/>
                <a:gd name="connsiteX8" fmla="*/ 0 w 900100"/>
                <a:gd name="connsiteY8" fmla="*/ 102557 h 1686297"/>
                <a:gd name="connsiteX0" fmla="*/ 0 w 900100"/>
                <a:gd name="connsiteY0" fmla="*/ 102557 h 1686297"/>
                <a:gd name="connsiteX1" fmla="*/ 38263 w 900100"/>
                <a:gd name="connsiteY1" fmla="*/ 64294 h 1686297"/>
                <a:gd name="connsiteX2" fmla="*/ 857075 w 900100"/>
                <a:gd name="connsiteY2" fmla="*/ 0 h 1686297"/>
                <a:gd name="connsiteX3" fmla="*/ 900100 w 900100"/>
                <a:gd name="connsiteY3" fmla="*/ 102557 h 1686297"/>
                <a:gd name="connsiteX4" fmla="*/ 900100 w 900100"/>
                <a:gd name="connsiteY4" fmla="*/ 1648034 h 1686297"/>
                <a:gd name="connsiteX5" fmla="*/ 861837 w 900100"/>
                <a:gd name="connsiteY5" fmla="*/ 1686297 h 1686297"/>
                <a:gd name="connsiteX6" fmla="*/ 38263 w 900100"/>
                <a:gd name="connsiteY6" fmla="*/ 1686297 h 1686297"/>
                <a:gd name="connsiteX7" fmla="*/ 0 w 900100"/>
                <a:gd name="connsiteY7" fmla="*/ 1648034 h 1686297"/>
                <a:gd name="connsiteX8" fmla="*/ 0 w 900100"/>
                <a:gd name="connsiteY8" fmla="*/ 102557 h 1686297"/>
                <a:gd name="connsiteX0" fmla="*/ 0 w 900100"/>
                <a:gd name="connsiteY0" fmla="*/ 102557 h 1686297"/>
                <a:gd name="connsiteX1" fmla="*/ 38263 w 900100"/>
                <a:gd name="connsiteY1" fmla="*/ 64294 h 1686297"/>
                <a:gd name="connsiteX2" fmla="*/ 857075 w 900100"/>
                <a:gd name="connsiteY2" fmla="*/ 0 h 1686297"/>
                <a:gd name="connsiteX3" fmla="*/ 900100 w 900100"/>
                <a:gd name="connsiteY3" fmla="*/ 102557 h 1686297"/>
                <a:gd name="connsiteX4" fmla="*/ 900100 w 900100"/>
                <a:gd name="connsiteY4" fmla="*/ 1648034 h 1686297"/>
                <a:gd name="connsiteX5" fmla="*/ 861837 w 900100"/>
                <a:gd name="connsiteY5" fmla="*/ 1686297 h 1686297"/>
                <a:gd name="connsiteX6" fmla="*/ 38263 w 900100"/>
                <a:gd name="connsiteY6" fmla="*/ 1686297 h 1686297"/>
                <a:gd name="connsiteX7" fmla="*/ 0 w 900100"/>
                <a:gd name="connsiteY7" fmla="*/ 1648034 h 1686297"/>
                <a:gd name="connsiteX8" fmla="*/ 0 w 900100"/>
                <a:gd name="connsiteY8" fmla="*/ 102557 h 1686297"/>
                <a:gd name="connsiteX0" fmla="*/ 0 w 900100"/>
                <a:gd name="connsiteY0" fmla="*/ 102557 h 1686297"/>
                <a:gd name="connsiteX1" fmla="*/ 38263 w 900100"/>
                <a:gd name="connsiteY1" fmla="*/ 64294 h 1686297"/>
                <a:gd name="connsiteX2" fmla="*/ 857075 w 900100"/>
                <a:gd name="connsiteY2" fmla="*/ 0 h 1686297"/>
                <a:gd name="connsiteX3" fmla="*/ 900100 w 900100"/>
                <a:gd name="connsiteY3" fmla="*/ 102557 h 1686297"/>
                <a:gd name="connsiteX4" fmla="*/ 900100 w 900100"/>
                <a:gd name="connsiteY4" fmla="*/ 1648034 h 1686297"/>
                <a:gd name="connsiteX5" fmla="*/ 861837 w 900100"/>
                <a:gd name="connsiteY5" fmla="*/ 1686297 h 1686297"/>
                <a:gd name="connsiteX6" fmla="*/ 38263 w 900100"/>
                <a:gd name="connsiteY6" fmla="*/ 1686297 h 1686297"/>
                <a:gd name="connsiteX7" fmla="*/ 0 w 900100"/>
                <a:gd name="connsiteY7" fmla="*/ 1648034 h 1686297"/>
                <a:gd name="connsiteX8" fmla="*/ 0 w 900100"/>
                <a:gd name="connsiteY8" fmla="*/ 102557 h 1686297"/>
                <a:gd name="connsiteX0" fmla="*/ 0 w 900100"/>
                <a:gd name="connsiteY0" fmla="*/ 102557 h 1686297"/>
                <a:gd name="connsiteX1" fmla="*/ 38263 w 900100"/>
                <a:gd name="connsiteY1" fmla="*/ 64294 h 1686297"/>
                <a:gd name="connsiteX2" fmla="*/ 857075 w 900100"/>
                <a:gd name="connsiteY2" fmla="*/ 0 h 1686297"/>
                <a:gd name="connsiteX3" fmla="*/ 900100 w 900100"/>
                <a:gd name="connsiteY3" fmla="*/ 102557 h 1686297"/>
                <a:gd name="connsiteX4" fmla="*/ 900100 w 900100"/>
                <a:gd name="connsiteY4" fmla="*/ 1648034 h 1686297"/>
                <a:gd name="connsiteX5" fmla="*/ 861837 w 900100"/>
                <a:gd name="connsiteY5" fmla="*/ 1686297 h 1686297"/>
                <a:gd name="connsiteX6" fmla="*/ 38263 w 900100"/>
                <a:gd name="connsiteY6" fmla="*/ 1686297 h 1686297"/>
                <a:gd name="connsiteX7" fmla="*/ 0 w 900100"/>
                <a:gd name="connsiteY7" fmla="*/ 1648034 h 1686297"/>
                <a:gd name="connsiteX8" fmla="*/ 0 w 900100"/>
                <a:gd name="connsiteY8" fmla="*/ 102557 h 1686297"/>
                <a:gd name="connsiteX0" fmla="*/ 0 w 900100"/>
                <a:gd name="connsiteY0" fmla="*/ 102557 h 1686297"/>
                <a:gd name="connsiteX1" fmla="*/ 38263 w 900100"/>
                <a:gd name="connsiteY1" fmla="*/ 64294 h 1686297"/>
                <a:gd name="connsiteX2" fmla="*/ 857075 w 900100"/>
                <a:gd name="connsiteY2" fmla="*/ 0 h 1686297"/>
                <a:gd name="connsiteX3" fmla="*/ 900100 w 900100"/>
                <a:gd name="connsiteY3" fmla="*/ 40645 h 1686297"/>
                <a:gd name="connsiteX4" fmla="*/ 900100 w 900100"/>
                <a:gd name="connsiteY4" fmla="*/ 1648034 h 1686297"/>
                <a:gd name="connsiteX5" fmla="*/ 861837 w 900100"/>
                <a:gd name="connsiteY5" fmla="*/ 1686297 h 1686297"/>
                <a:gd name="connsiteX6" fmla="*/ 38263 w 900100"/>
                <a:gd name="connsiteY6" fmla="*/ 1686297 h 1686297"/>
                <a:gd name="connsiteX7" fmla="*/ 0 w 900100"/>
                <a:gd name="connsiteY7" fmla="*/ 1648034 h 1686297"/>
                <a:gd name="connsiteX8" fmla="*/ 0 w 900100"/>
                <a:gd name="connsiteY8" fmla="*/ 102557 h 1686297"/>
                <a:gd name="connsiteX0" fmla="*/ 0 w 900100"/>
                <a:gd name="connsiteY0" fmla="*/ 102557 h 1726779"/>
                <a:gd name="connsiteX1" fmla="*/ 38263 w 900100"/>
                <a:gd name="connsiteY1" fmla="*/ 64294 h 1726779"/>
                <a:gd name="connsiteX2" fmla="*/ 857075 w 900100"/>
                <a:gd name="connsiteY2" fmla="*/ 0 h 1726779"/>
                <a:gd name="connsiteX3" fmla="*/ 900100 w 900100"/>
                <a:gd name="connsiteY3" fmla="*/ 40645 h 1726779"/>
                <a:gd name="connsiteX4" fmla="*/ 900100 w 900100"/>
                <a:gd name="connsiteY4" fmla="*/ 1648034 h 1726779"/>
                <a:gd name="connsiteX5" fmla="*/ 859456 w 900100"/>
                <a:gd name="connsiteY5" fmla="*/ 1726779 h 1726779"/>
                <a:gd name="connsiteX6" fmla="*/ 38263 w 900100"/>
                <a:gd name="connsiteY6" fmla="*/ 1686297 h 1726779"/>
                <a:gd name="connsiteX7" fmla="*/ 0 w 900100"/>
                <a:gd name="connsiteY7" fmla="*/ 1648034 h 1726779"/>
                <a:gd name="connsiteX8" fmla="*/ 0 w 900100"/>
                <a:gd name="connsiteY8" fmla="*/ 102557 h 1726779"/>
                <a:gd name="connsiteX0" fmla="*/ 0 w 900100"/>
                <a:gd name="connsiteY0" fmla="*/ 102557 h 1726779"/>
                <a:gd name="connsiteX1" fmla="*/ 38263 w 900100"/>
                <a:gd name="connsiteY1" fmla="*/ 64294 h 1726779"/>
                <a:gd name="connsiteX2" fmla="*/ 857075 w 900100"/>
                <a:gd name="connsiteY2" fmla="*/ 0 h 1726779"/>
                <a:gd name="connsiteX3" fmla="*/ 900100 w 900100"/>
                <a:gd name="connsiteY3" fmla="*/ 40645 h 1726779"/>
                <a:gd name="connsiteX4" fmla="*/ 900100 w 900100"/>
                <a:gd name="connsiteY4" fmla="*/ 1693278 h 1726779"/>
                <a:gd name="connsiteX5" fmla="*/ 859456 w 900100"/>
                <a:gd name="connsiteY5" fmla="*/ 1726779 h 1726779"/>
                <a:gd name="connsiteX6" fmla="*/ 38263 w 900100"/>
                <a:gd name="connsiteY6" fmla="*/ 1686297 h 1726779"/>
                <a:gd name="connsiteX7" fmla="*/ 0 w 900100"/>
                <a:gd name="connsiteY7" fmla="*/ 1648034 h 1726779"/>
                <a:gd name="connsiteX8" fmla="*/ 0 w 900100"/>
                <a:gd name="connsiteY8" fmla="*/ 102557 h 172677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900100" h="1726779">
                  <a:moveTo>
                    <a:pt x="0" y="102557"/>
                  </a:moveTo>
                  <a:cubicBezTo>
                    <a:pt x="0" y="81425"/>
                    <a:pt x="17131" y="64294"/>
                    <a:pt x="38263" y="64294"/>
                  </a:cubicBezTo>
                  <a:lnTo>
                    <a:pt x="857075" y="0"/>
                  </a:lnTo>
                  <a:cubicBezTo>
                    <a:pt x="878207" y="0"/>
                    <a:pt x="900100" y="19513"/>
                    <a:pt x="900100" y="40645"/>
                  </a:cubicBezTo>
                  <a:lnTo>
                    <a:pt x="900100" y="1693278"/>
                  </a:lnTo>
                  <a:cubicBezTo>
                    <a:pt x="900100" y="1714410"/>
                    <a:pt x="880588" y="1726779"/>
                    <a:pt x="859456" y="1726779"/>
                  </a:cubicBezTo>
                  <a:lnTo>
                    <a:pt x="38263" y="1686297"/>
                  </a:lnTo>
                  <a:cubicBezTo>
                    <a:pt x="17131" y="1686297"/>
                    <a:pt x="0" y="1669166"/>
                    <a:pt x="0" y="1648034"/>
                  </a:cubicBezTo>
                  <a:lnTo>
                    <a:pt x="0" y="102557"/>
                  </a:lnTo>
                  <a:close/>
                </a:path>
              </a:pathLst>
            </a:custGeom>
            <a:solidFill>
              <a:srgbClr val="C00000"/>
            </a:solidFill>
            <a:ln w="762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8" name="円/楕円 27"/>
            <p:cNvSpPr/>
            <p:nvPr/>
          </p:nvSpPr>
          <p:spPr bwMode="auto">
            <a:xfrm>
              <a:off x="3350250" y="3518148"/>
              <a:ext cx="116160" cy="116160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 w="762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9" name="円/楕円 28"/>
            <p:cNvSpPr/>
            <p:nvPr/>
          </p:nvSpPr>
          <p:spPr bwMode="auto">
            <a:xfrm>
              <a:off x="3258814" y="3484792"/>
              <a:ext cx="182872" cy="182872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 w="762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0" name="円/楕円 29"/>
            <p:cNvSpPr/>
            <p:nvPr/>
          </p:nvSpPr>
          <p:spPr bwMode="auto">
            <a:xfrm>
              <a:off x="3255931" y="3496196"/>
              <a:ext cx="160064" cy="160064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 w="762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1" name="円/楕円 30"/>
            <p:cNvSpPr/>
            <p:nvPr/>
          </p:nvSpPr>
          <p:spPr bwMode="auto">
            <a:xfrm>
              <a:off x="2741326" y="2933945"/>
              <a:ext cx="231454" cy="270030"/>
            </a:xfrm>
            <a:prstGeom prst="ellipse">
              <a:avLst/>
            </a:prstGeom>
            <a:solidFill>
              <a:schemeClr val="bg1"/>
            </a:solidFill>
            <a:ln w="762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32" name="円/楕円 31"/>
            <p:cNvSpPr/>
            <p:nvPr/>
          </p:nvSpPr>
          <p:spPr bwMode="auto">
            <a:xfrm>
              <a:off x="2829767" y="3042727"/>
              <a:ext cx="115727" cy="135015"/>
            </a:xfrm>
            <a:prstGeom prst="ellipse">
              <a:avLst/>
            </a:prstGeom>
            <a:solidFill>
              <a:schemeClr val="tx1"/>
            </a:solidFill>
            <a:ln w="762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33" name="円/楕円 32"/>
            <p:cNvSpPr/>
            <p:nvPr/>
          </p:nvSpPr>
          <p:spPr bwMode="auto">
            <a:xfrm>
              <a:off x="3090576" y="2933945"/>
              <a:ext cx="231454" cy="270030"/>
            </a:xfrm>
            <a:prstGeom prst="ellipse">
              <a:avLst/>
            </a:prstGeom>
            <a:solidFill>
              <a:schemeClr val="bg1"/>
            </a:solidFill>
            <a:ln w="762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34" name="円/楕円 33"/>
            <p:cNvSpPr/>
            <p:nvPr/>
          </p:nvSpPr>
          <p:spPr bwMode="auto">
            <a:xfrm>
              <a:off x="3179017" y="3042727"/>
              <a:ext cx="115727" cy="135015"/>
            </a:xfrm>
            <a:prstGeom prst="ellipse">
              <a:avLst/>
            </a:prstGeom>
            <a:solidFill>
              <a:schemeClr val="tx1"/>
            </a:solidFill>
            <a:ln w="762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35" name="円/楕円 34"/>
            <p:cNvSpPr/>
            <p:nvPr/>
          </p:nvSpPr>
          <p:spPr bwMode="auto">
            <a:xfrm>
              <a:off x="2943237" y="3225524"/>
              <a:ext cx="231454" cy="270030"/>
            </a:xfrm>
            <a:prstGeom prst="ellipse">
              <a:avLst/>
            </a:prstGeom>
            <a:solidFill>
              <a:srgbClr val="FF0000"/>
            </a:solidFill>
            <a:ln w="762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36" name="円/楕円 128"/>
            <p:cNvSpPr/>
            <p:nvPr/>
          </p:nvSpPr>
          <p:spPr bwMode="auto">
            <a:xfrm>
              <a:off x="2958953" y="3335061"/>
              <a:ext cx="200026" cy="158233"/>
            </a:xfrm>
            <a:custGeom>
              <a:avLst/>
              <a:gdLst>
                <a:gd name="connsiteX0" fmla="*/ 0 w 200025"/>
                <a:gd name="connsiteY0" fmla="*/ 93404 h 186808"/>
                <a:gd name="connsiteX1" fmla="*/ 100013 w 200025"/>
                <a:gd name="connsiteY1" fmla="*/ 0 h 186808"/>
                <a:gd name="connsiteX2" fmla="*/ 200026 w 200025"/>
                <a:gd name="connsiteY2" fmla="*/ 93404 h 186808"/>
                <a:gd name="connsiteX3" fmla="*/ 100013 w 200025"/>
                <a:gd name="connsiteY3" fmla="*/ 186808 h 186808"/>
                <a:gd name="connsiteX4" fmla="*/ 0 w 200025"/>
                <a:gd name="connsiteY4" fmla="*/ 93404 h 186808"/>
                <a:gd name="connsiteX0" fmla="*/ 0 w 200026"/>
                <a:gd name="connsiteY0" fmla="*/ 93404 h 186808"/>
                <a:gd name="connsiteX1" fmla="*/ 100013 w 200026"/>
                <a:gd name="connsiteY1" fmla="*/ 0 h 186808"/>
                <a:gd name="connsiteX2" fmla="*/ 200026 w 200026"/>
                <a:gd name="connsiteY2" fmla="*/ 93404 h 186808"/>
                <a:gd name="connsiteX3" fmla="*/ 100013 w 200026"/>
                <a:gd name="connsiteY3" fmla="*/ 186808 h 186808"/>
                <a:gd name="connsiteX4" fmla="*/ 0 w 200026"/>
                <a:gd name="connsiteY4" fmla="*/ 93404 h 186808"/>
                <a:gd name="connsiteX0" fmla="*/ 0 w 200026"/>
                <a:gd name="connsiteY0" fmla="*/ 64829 h 158233"/>
                <a:gd name="connsiteX1" fmla="*/ 102394 w 200026"/>
                <a:gd name="connsiteY1" fmla="*/ 0 h 158233"/>
                <a:gd name="connsiteX2" fmla="*/ 200026 w 200026"/>
                <a:gd name="connsiteY2" fmla="*/ 64829 h 158233"/>
                <a:gd name="connsiteX3" fmla="*/ 100013 w 200026"/>
                <a:gd name="connsiteY3" fmla="*/ 158233 h 158233"/>
                <a:gd name="connsiteX4" fmla="*/ 0 w 200026"/>
                <a:gd name="connsiteY4" fmla="*/ 64829 h 15823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00026" h="158233">
                  <a:moveTo>
                    <a:pt x="0" y="64829"/>
                  </a:moveTo>
                  <a:cubicBezTo>
                    <a:pt x="0" y="13243"/>
                    <a:pt x="47158" y="0"/>
                    <a:pt x="102394" y="0"/>
                  </a:cubicBezTo>
                  <a:cubicBezTo>
                    <a:pt x="157630" y="0"/>
                    <a:pt x="200026" y="13243"/>
                    <a:pt x="200026" y="64829"/>
                  </a:cubicBezTo>
                  <a:cubicBezTo>
                    <a:pt x="200026" y="116415"/>
                    <a:pt x="155249" y="158233"/>
                    <a:pt x="100013" y="158233"/>
                  </a:cubicBezTo>
                  <a:cubicBezTo>
                    <a:pt x="44777" y="158233"/>
                    <a:pt x="0" y="116415"/>
                    <a:pt x="0" y="64829"/>
                  </a:cubicBezTo>
                  <a:close/>
                </a:path>
              </a:pathLst>
            </a:custGeom>
            <a:solidFill>
              <a:srgbClr val="FF3399"/>
            </a:solidFill>
            <a:ln w="762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142320913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テキスト ボックス 50"/>
          <p:cNvSpPr txBox="1"/>
          <p:nvPr/>
        </p:nvSpPr>
        <p:spPr>
          <a:xfrm>
            <a:off x="0" y="6457716"/>
            <a:ext cx="6858000" cy="2923877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>
            <a:defPPr>
              <a:defRPr lang="ja-JP"/>
            </a:defPPr>
            <a:lvl1pPr algn="ctr">
              <a:defRPr sz="12500" b="1" spc="50">
                <a:ln w="38100">
                  <a:solidFill>
                    <a:schemeClr val="tx1"/>
                  </a:solidFill>
                </a:ln>
                <a:solidFill>
                  <a:srgbClr val="FFFF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0400" dirty="0" smtClean="0"/>
              <a:t>扉を</a:t>
            </a:r>
            <a:r>
              <a:rPr lang="en-US" altLang="ja-JP" dirty="0"/>
              <a:t/>
            </a:r>
            <a:br>
              <a:rPr lang="en-US" altLang="ja-JP" dirty="0"/>
            </a:br>
            <a:r>
              <a:rPr lang="ja-JP" altLang="en-US" sz="8000" dirty="0" smtClean="0"/>
              <a:t>閉めて下さい</a:t>
            </a:r>
            <a:endParaRPr lang="ja-JP" altLang="en-US" sz="8000" dirty="0"/>
          </a:p>
        </p:txBody>
      </p:sp>
      <p:grpSp>
        <p:nvGrpSpPr>
          <p:cNvPr id="25" name="グループ化 24"/>
          <p:cNvGrpSpPr/>
          <p:nvPr/>
        </p:nvGrpSpPr>
        <p:grpSpPr>
          <a:xfrm>
            <a:off x="1709239" y="1079214"/>
            <a:ext cx="3405686" cy="4879284"/>
            <a:chOff x="2522729" y="2668675"/>
            <a:chExt cx="1215136" cy="1740911"/>
          </a:xfrm>
        </p:grpSpPr>
        <p:sp>
          <p:nvSpPr>
            <p:cNvPr id="26" name="角丸四角形 25"/>
            <p:cNvSpPr/>
            <p:nvPr/>
          </p:nvSpPr>
          <p:spPr bwMode="auto">
            <a:xfrm>
              <a:off x="2522729" y="2668675"/>
              <a:ext cx="1215136" cy="1700429"/>
            </a:xfrm>
            <a:prstGeom prst="roundRect">
              <a:avLst>
                <a:gd name="adj" fmla="val 4251"/>
              </a:avLst>
            </a:prstGeom>
            <a:solidFill>
              <a:srgbClr val="CC6600"/>
            </a:solidFill>
            <a:ln w="762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7" name="角丸四角形 26"/>
            <p:cNvSpPr/>
            <p:nvPr/>
          </p:nvSpPr>
          <p:spPr bwMode="auto">
            <a:xfrm>
              <a:off x="2612740" y="2747101"/>
              <a:ext cx="1035115" cy="1622003"/>
            </a:xfrm>
            <a:prstGeom prst="roundRect">
              <a:avLst>
                <a:gd name="adj" fmla="val 4251"/>
              </a:avLst>
            </a:prstGeom>
            <a:solidFill>
              <a:schemeClr val="tx1"/>
            </a:solidFill>
            <a:ln w="762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8" name="角丸四角形 112"/>
            <p:cNvSpPr/>
            <p:nvPr/>
          </p:nvSpPr>
          <p:spPr bwMode="auto">
            <a:xfrm>
              <a:off x="2605088" y="2682807"/>
              <a:ext cx="907753" cy="1726779"/>
            </a:xfrm>
            <a:custGeom>
              <a:avLst/>
              <a:gdLst>
                <a:gd name="connsiteX0" fmla="*/ 0 w 900100"/>
                <a:gd name="connsiteY0" fmla="*/ 38263 h 1622003"/>
                <a:gd name="connsiteX1" fmla="*/ 38263 w 900100"/>
                <a:gd name="connsiteY1" fmla="*/ 0 h 1622003"/>
                <a:gd name="connsiteX2" fmla="*/ 861837 w 900100"/>
                <a:gd name="connsiteY2" fmla="*/ 0 h 1622003"/>
                <a:gd name="connsiteX3" fmla="*/ 900100 w 900100"/>
                <a:gd name="connsiteY3" fmla="*/ 38263 h 1622003"/>
                <a:gd name="connsiteX4" fmla="*/ 900100 w 900100"/>
                <a:gd name="connsiteY4" fmla="*/ 1583740 h 1622003"/>
                <a:gd name="connsiteX5" fmla="*/ 861837 w 900100"/>
                <a:gd name="connsiteY5" fmla="*/ 1622003 h 1622003"/>
                <a:gd name="connsiteX6" fmla="*/ 38263 w 900100"/>
                <a:gd name="connsiteY6" fmla="*/ 1622003 h 1622003"/>
                <a:gd name="connsiteX7" fmla="*/ 0 w 900100"/>
                <a:gd name="connsiteY7" fmla="*/ 1583740 h 1622003"/>
                <a:gd name="connsiteX8" fmla="*/ 0 w 900100"/>
                <a:gd name="connsiteY8" fmla="*/ 38263 h 1622003"/>
                <a:gd name="connsiteX0" fmla="*/ 0 w 900100"/>
                <a:gd name="connsiteY0" fmla="*/ 102557 h 1686297"/>
                <a:gd name="connsiteX1" fmla="*/ 38263 w 900100"/>
                <a:gd name="connsiteY1" fmla="*/ 64294 h 1686297"/>
                <a:gd name="connsiteX2" fmla="*/ 857075 w 900100"/>
                <a:gd name="connsiteY2" fmla="*/ 0 h 1686297"/>
                <a:gd name="connsiteX3" fmla="*/ 900100 w 900100"/>
                <a:gd name="connsiteY3" fmla="*/ 102557 h 1686297"/>
                <a:gd name="connsiteX4" fmla="*/ 900100 w 900100"/>
                <a:gd name="connsiteY4" fmla="*/ 1648034 h 1686297"/>
                <a:gd name="connsiteX5" fmla="*/ 861837 w 900100"/>
                <a:gd name="connsiteY5" fmla="*/ 1686297 h 1686297"/>
                <a:gd name="connsiteX6" fmla="*/ 38263 w 900100"/>
                <a:gd name="connsiteY6" fmla="*/ 1686297 h 1686297"/>
                <a:gd name="connsiteX7" fmla="*/ 0 w 900100"/>
                <a:gd name="connsiteY7" fmla="*/ 1648034 h 1686297"/>
                <a:gd name="connsiteX8" fmla="*/ 0 w 900100"/>
                <a:gd name="connsiteY8" fmla="*/ 102557 h 1686297"/>
                <a:gd name="connsiteX0" fmla="*/ 0 w 900100"/>
                <a:gd name="connsiteY0" fmla="*/ 102557 h 1686297"/>
                <a:gd name="connsiteX1" fmla="*/ 38263 w 900100"/>
                <a:gd name="connsiteY1" fmla="*/ 64294 h 1686297"/>
                <a:gd name="connsiteX2" fmla="*/ 857075 w 900100"/>
                <a:gd name="connsiteY2" fmla="*/ 0 h 1686297"/>
                <a:gd name="connsiteX3" fmla="*/ 900100 w 900100"/>
                <a:gd name="connsiteY3" fmla="*/ 102557 h 1686297"/>
                <a:gd name="connsiteX4" fmla="*/ 900100 w 900100"/>
                <a:gd name="connsiteY4" fmla="*/ 1648034 h 1686297"/>
                <a:gd name="connsiteX5" fmla="*/ 861837 w 900100"/>
                <a:gd name="connsiteY5" fmla="*/ 1686297 h 1686297"/>
                <a:gd name="connsiteX6" fmla="*/ 38263 w 900100"/>
                <a:gd name="connsiteY6" fmla="*/ 1686297 h 1686297"/>
                <a:gd name="connsiteX7" fmla="*/ 0 w 900100"/>
                <a:gd name="connsiteY7" fmla="*/ 1648034 h 1686297"/>
                <a:gd name="connsiteX8" fmla="*/ 0 w 900100"/>
                <a:gd name="connsiteY8" fmla="*/ 102557 h 1686297"/>
                <a:gd name="connsiteX0" fmla="*/ 0 w 900100"/>
                <a:gd name="connsiteY0" fmla="*/ 102557 h 1686297"/>
                <a:gd name="connsiteX1" fmla="*/ 38263 w 900100"/>
                <a:gd name="connsiteY1" fmla="*/ 64294 h 1686297"/>
                <a:gd name="connsiteX2" fmla="*/ 857075 w 900100"/>
                <a:gd name="connsiteY2" fmla="*/ 0 h 1686297"/>
                <a:gd name="connsiteX3" fmla="*/ 900100 w 900100"/>
                <a:gd name="connsiteY3" fmla="*/ 102557 h 1686297"/>
                <a:gd name="connsiteX4" fmla="*/ 900100 w 900100"/>
                <a:gd name="connsiteY4" fmla="*/ 1648034 h 1686297"/>
                <a:gd name="connsiteX5" fmla="*/ 861837 w 900100"/>
                <a:gd name="connsiteY5" fmla="*/ 1686297 h 1686297"/>
                <a:gd name="connsiteX6" fmla="*/ 38263 w 900100"/>
                <a:gd name="connsiteY6" fmla="*/ 1686297 h 1686297"/>
                <a:gd name="connsiteX7" fmla="*/ 0 w 900100"/>
                <a:gd name="connsiteY7" fmla="*/ 1648034 h 1686297"/>
                <a:gd name="connsiteX8" fmla="*/ 0 w 900100"/>
                <a:gd name="connsiteY8" fmla="*/ 102557 h 1686297"/>
                <a:gd name="connsiteX0" fmla="*/ 0 w 900100"/>
                <a:gd name="connsiteY0" fmla="*/ 102557 h 1686297"/>
                <a:gd name="connsiteX1" fmla="*/ 38263 w 900100"/>
                <a:gd name="connsiteY1" fmla="*/ 64294 h 1686297"/>
                <a:gd name="connsiteX2" fmla="*/ 857075 w 900100"/>
                <a:gd name="connsiteY2" fmla="*/ 0 h 1686297"/>
                <a:gd name="connsiteX3" fmla="*/ 900100 w 900100"/>
                <a:gd name="connsiteY3" fmla="*/ 102557 h 1686297"/>
                <a:gd name="connsiteX4" fmla="*/ 900100 w 900100"/>
                <a:gd name="connsiteY4" fmla="*/ 1648034 h 1686297"/>
                <a:gd name="connsiteX5" fmla="*/ 861837 w 900100"/>
                <a:gd name="connsiteY5" fmla="*/ 1686297 h 1686297"/>
                <a:gd name="connsiteX6" fmla="*/ 38263 w 900100"/>
                <a:gd name="connsiteY6" fmla="*/ 1686297 h 1686297"/>
                <a:gd name="connsiteX7" fmla="*/ 0 w 900100"/>
                <a:gd name="connsiteY7" fmla="*/ 1648034 h 1686297"/>
                <a:gd name="connsiteX8" fmla="*/ 0 w 900100"/>
                <a:gd name="connsiteY8" fmla="*/ 102557 h 1686297"/>
                <a:gd name="connsiteX0" fmla="*/ 0 w 900100"/>
                <a:gd name="connsiteY0" fmla="*/ 102557 h 1686297"/>
                <a:gd name="connsiteX1" fmla="*/ 38263 w 900100"/>
                <a:gd name="connsiteY1" fmla="*/ 64294 h 1686297"/>
                <a:gd name="connsiteX2" fmla="*/ 857075 w 900100"/>
                <a:gd name="connsiteY2" fmla="*/ 0 h 1686297"/>
                <a:gd name="connsiteX3" fmla="*/ 900100 w 900100"/>
                <a:gd name="connsiteY3" fmla="*/ 102557 h 1686297"/>
                <a:gd name="connsiteX4" fmla="*/ 900100 w 900100"/>
                <a:gd name="connsiteY4" fmla="*/ 1648034 h 1686297"/>
                <a:gd name="connsiteX5" fmla="*/ 861837 w 900100"/>
                <a:gd name="connsiteY5" fmla="*/ 1686297 h 1686297"/>
                <a:gd name="connsiteX6" fmla="*/ 38263 w 900100"/>
                <a:gd name="connsiteY6" fmla="*/ 1686297 h 1686297"/>
                <a:gd name="connsiteX7" fmla="*/ 0 w 900100"/>
                <a:gd name="connsiteY7" fmla="*/ 1648034 h 1686297"/>
                <a:gd name="connsiteX8" fmla="*/ 0 w 900100"/>
                <a:gd name="connsiteY8" fmla="*/ 102557 h 1686297"/>
                <a:gd name="connsiteX0" fmla="*/ 0 w 900100"/>
                <a:gd name="connsiteY0" fmla="*/ 102557 h 1686297"/>
                <a:gd name="connsiteX1" fmla="*/ 38263 w 900100"/>
                <a:gd name="connsiteY1" fmla="*/ 64294 h 1686297"/>
                <a:gd name="connsiteX2" fmla="*/ 857075 w 900100"/>
                <a:gd name="connsiteY2" fmla="*/ 0 h 1686297"/>
                <a:gd name="connsiteX3" fmla="*/ 900100 w 900100"/>
                <a:gd name="connsiteY3" fmla="*/ 40645 h 1686297"/>
                <a:gd name="connsiteX4" fmla="*/ 900100 w 900100"/>
                <a:gd name="connsiteY4" fmla="*/ 1648034 h 1686297"/>
                <a:gd name="connsiteX5" fmla="*/ 861837 w 900100"/>
                <a:gd name="connsiteY5" fmla="*/ 1686297 h 1686297"/>
                <a:gd name="connsiteX6" fmla="*/ 38263 w 900100"/>
                <a:gd name="connsiteY6" fmla="*/ 1686297 h 1686297"/>
                <a:gd name="connsiteX7" fmla="*/ 0 w 900100"/>
                <a:gd name="connsiteY7" fmla="*/ 1648034 h 1686297"/>
                <a:gd name="connsiteX8" fmla="*/ 0 w 900100"/>
                <a:gd name="connsiteY8" fmla="*/ 102557 h 1686297"/>
                <a:gd name="connsiteX0" fmla="*/ 0 w 900100"/>
                <a:gd name="connsiteY0" fmla="*/ 102557 h 1726779"/>
                <a:gd name="connsiteX1" fmla="*/ 38263 w 900100"/>
                <a:gd name="connsiteY1" fmla="*/ 64294 h 1726779"/>
                <a:gd name="connsiteX2" fmla="*/ 857075 w 900100"/>
                <a:gd name="connsiteY2" fmla="*/ 0 h 1726779"/>
                <a:gd name="connsiteX3" fmla="*/ 900100 w 900100"/>
                <a:gd name="connsiteY3" fmla="*/ 40645 h 1726779"/>
                <a:gd name="connsiteX4" fmla="*/ 900100 w 900100"/>
                <a:gd name="connsiteY4" fmla="*/ 1648034 h 1726779"/>
                <a:gd name="connsiteX5" fmla="*/ 859456 w 900100"/>
                <a:gd name="connsiteY5" fmla="*/ 1726779 h 1726779"/>
                <a:gd name="connsiteX6" fmla="*/ 38263 w 900100"/>
                <a:gd name="connsiteY6" fmla="*/ 1686297 h 1726779"/>
                <a:gd name="connsiteX7" fmla="*/ 0 w 900100"/>
                <a:gd name="connsiteY7" fmla="*/ 1648034 h 1726779"/>
                <a:gd name="connsiteX8" fmla="*/ 0 w 900100"/>
                <a:gd name="connsiteY8" fmla="*/ 102557 h 1726779"/>
                <a:gd name="connsiteX0" fmla="*/ 0 w 900100"/>
                <a:gd name="connsiteY0" fmla="*/ 102557 h 1726779"/>
                <a:gd name="connsiteX1" fmla="*/ 38263 w 900100"/>
                <a:gd name="connsiteY1" fmla="*/ 64294 h 1726779"/>
                <a:gd name="connsiteX2" fmla="*/ 857075 w 900100"/>
                <a:gd name="connsiteY2" fmla="*/ 0 h 1726779"/>
                <a:gd name="connsiteX3" fmla="*/ 900100 w 900100"/>
                <a:gd name="connsiteY3" fmla="*/ 40645 h 1726779"/>
                <a:gd name="connsiteX4" fmla="*/ 900100 w 900100"/>
                <a:gd name="connsiteY4" fmla="*/ 1693278 h 1726779"/>
                <a:gd name="connsiteX5" fmla="*/ 859456 w 900100"/>
                <a:gd name="connsiteY5" fmla="*/ 1726779 h 1726779"/>
                <a:gd name="connsiteX6" fmla="*/ 38263 w 900100"/>
                <a:gd name="connsiteY6" fmla="*/ 1686297 h 1726779"/>
                <a:gd name="connsiteX7" fmla="*/ 0 w 900100"/>
                <a:gd name="connsiteY7" fmla="*/ 1648034 h 1726779"/>
                <a:gd name="connsiteX8" fmla="*/ 0 w 900100"/>
                <a:gd name="connsiteY8" fmla="*/ 102557 h 172677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900100" h="1726779">
                  <a:moveTo>
                    <a:pt x="0" y="102557"/>
                  </a:moveTo>
                  <a:cubicBezTo>
                    <a:pt x="0" y="81425"/>
                    <a:pt x="17131" y="64294"/>
                    <a:pt x="38263" y="64294"/>
                  </a:cubicBezTo>
                  <a:lnTo>
                    <a:pt x="857075" y="0"/>
                  </a:lnTo>
                  <a:cubicBezTo>
                    <a:pt x="878207" y="0"/>
                    <a:pt x="900100" y="19513"/>
                    <a:pt x="900100" y="40645"/>
                  </a:cubicBezTo>
                  <a:lnTo>
                    <a:pt x="900100" y="1693278"/>
                  </a:lnTo>
                  <a:cubicBezTo>
                    <a:pt x="900100" y="1714410"/>
                    <a:pt x="880588" y="1726779"/>
                    <a:pt x="859456" y="1726779"/>
                  </a:cubicBezTo>
                  <a:lnTo>
                    <a:pt x="38263" y="1686297"/>
                  </a:lnTo>
                  <a:cubicBezTo>
                    <a:pt x="17131" y="1686297"/>
                    <a:pt x="0" y="1669166"/>
                    <a:pt x="0" y="1648034"/>
                  </a:cubicBezTo>
                  <a:lnTo>
                    <a:pt x="0" y="102557"/>
                  </a:lnTo>
                  <a:close/>
                </a:path>
              </a:pathLst>
            </a:custGeom>
            <a:solidFill>
              <a:srgbClr val="C00000"/>
            </a:solidFill>
            <a:ln w="762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9" name="円/楕円 28"/>
            <p:cNvSpPr/>
            <p:nvPr/>
          </p:nvSpPr>
          <p:spPr bwMode="auto">
            <a:xfrm>
              <a:off x="3350250" y="3518148"/>
              <a:ext cx="116160" cy="116160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 w="762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0" name="円/楕円 29"/>
            <p:cNvSpPr/>
            <p:nvPr/>
          </p:nvSpPr>
          <p:spPr bwMode="auto">
            <a:xfrm>
              <a:off x="3258814" y="3484792"/>
              <a:ext cx="182872" cy="182872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 w="762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1" name="円/楕円 30"/>
            <p:cNvSpPr/>
            <p:nvPr/>
          </p:nvSpPr>
          <p:spPr bwMode="auto">
            <a:xfrm>
              <a:off x="3255931" y="3496196"/>
              <a:ext cx="160064" cy="160064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 w="762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2" name="円/楕円 31"/>
            <p:cNvSpPr/>
            <p:nvPr/>
          </p:nvSpPr>
          <p:spPr bwMode="auto">
            <a:xfrm>
              <a:off x="2741326" y="2933945"/>
              <a:ext cx="231454" cy="270030"/>
            </a:xfrm>
            <a:prstGeom prst="ellipse">
              <a:avLst/>
            </a:prstGeom>
            <a:solidFill>
              <a:schemeClr val="bg1"/>
            </a:solidFill>
            <a:ln w="762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33" name="円/楕円 32"/>
            <p:cNvSpPr/>
            <p:nvPr/>
          </p:nvSpPr>
          <p:spPr bwMode="auto">
            <a:xfrm>
              <a:off x="2829767" y="3042727"/>
              <a:ext cx="115727" cy="135015"/>
            </a:xfrm>
            <a:prstGeom prst="ellipse">
              <a:avLst/>
            </a:prstGeom>
            <a:solidFill>
              <a:schemeClr val="tx1"/>
            </a:solidFill>
            <a:ln w="762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34" name="円/楕円 33"/>
            <p:cNvSpPr/>
            <p:nvPr/>
          </p:nvSpPr>
          <p:spPr bwMode="auto">
            <a:xfrm>
              <a:off x="3090576" y="2933945"/>
              <a:ext cx="231454" cy="270030"/>
            </a:xfrm>
            <a:prstGeom prst="ellipse">
              <a:avLst/>
            </a:prstGeom>
            <a:solidFill>
              <a:schemeClr val="bg1"/>
            </a:solidFill>
            <a:ln w="762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35" name="円/楕円 34"/>
            <p:cNvSpPr/>
            <p:nvPr/>
          </p:nvSpPr>
          <p:spPr bwMode="auto">
            <a:xfrm>
              <a:off x="3179017" y="3042727"/>
              <a:ext cx="115727" cy="135015"/>
            </a:xfrm>
            <a:prstGeom prst="ellipse">
              <a:avLst/>
            </a:prstGeom>
            <a:solidFill>
              <a:schemeClr val="tx1"/>
            </a:solidFill>
            <a:ln w="762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36" name="円/楕円 35"/>
            <p:cNvSpPr/>
            <p:nvPr/>
          </p:nvSpPr>
          <p:spPr bwMode="auto">
            <a:xfrm>
              <a:off x="2943237" y="3225524"/>
              <a:ext cx="231454" cy="270030"/>
            </a:xfrm>
            <a:prstGeom prst="ellipse">
              <a:avLst/>
            </a:prstGeom>
            <a:solidFill>
              <a:srgbClr val="FF0000"/>
            </a:solidFill>
            <a:ln w="762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37" name="円/楕円 128"/>
            <p:cNvSpPr/>
            <p:nvPr/>
          </p:nvSpPr>
          <p:spPr bwMode="auto">
            <a:xfrm>
              <a:off x="2958953" y="3335061"/>
              <a:ext cx="200026" cy="158233"/>
            </a:xfrm>
            <a:custGeom>
              <a:avLst/>
              <a:gdLst>
                <a:gd name="connsiteX0" fmla="*/ 0 w 200025"/>
                <a:gd name="connsiteY0" fmla="*/ 93404 h 186808"/>
                <a:gd name="connsiteX1" fmla="*/ 100013 w 200025"/>
                <a:gd name="connsiteY1" fmla="*/ 0 h 186808"/>
                <a:gd name="connsiteX2" fmla="*/ 200026 w 200025"/>
                <a:gd name="connsiteY2" fmla="*/ 93404 h 186808"/>
                <a:gd name="connsiteX3" fmla="*/ 100013 w 200025"/>
                <a:gd name="connsiteY3" fmla="*/ 186808 h 186808"/>
                <a:gd name="connsiteX4" fmla="*/ 0 w 200025"/>
                <a:gd name="connsiteY4" fmla="*/ 93404 h 186808"/>
                <a:gd name="connsiteX0" fmla="*/ 0 w 200026"/>
                <a:gd name="connsiteY0" fmla="*/ 93404 h 186808"/>
                <a:gd name="connsiteX1" fmla="*/ 100013 w 200026"/>
                <a:gd name="connsiteY1" fmla="*/ 0 h 186808"/>
                <a:gd name="connsiteX2" fmla="*/ 200026 w 200026"/>
                <a:gd name="connsiteY2" fmla="*/ 93404 h 186808"/>
                <a:gd name="connsiteX3" fmla="*/ 100013 w 200026"/>
                <a:gd name="connsiteY3" fmla="*/ 186808 h 186808"/>
                <a:gd name="connsiteX4" fmla="*/ 0 w 200026"/>
                <a:gd name="connsiteY4" fmla="*/ 93404 h 186808"/>
                <a:gd name="connsiteX0" fmla="*/ 0 w 200026"/>
                <a:gd name="connsiteY0" fmla="*/ 64829 h 158233"/>
                <a:gd name="connsiteX1" fmla="*/ 102394 w 200026"/>
                <a:gd name="connsiteY1" fmla="*/ 0 h 158233"/>
                <a:gd name="connsiteX2" fmla="*/ 200026 w 200026"/>
                <a:gd name="connsiteY2" fmla="*/ 64829 h 158233"/>
                <a:gd name="connsiteX3" fmla="*/ 100013 w 200026"/>
                <a:gd name="connsiteY3" fmla="*/ 158233 h 158233"/>
                <a:gd name="connsiteX4" fmla="*/ 0 w 200026"/>
                <a:gd name="connsiteY4" fmla="*/ 64829 h 15823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00026" h="158233">
                  <a:moveTo>
                    <a:pt x="0" y="64829"/>
                  </a:moveTo>
                  <a:cubicBezTo>
                    <a:pt x="0" y="13243"/>
                    <a:pt x="47158" y="0"/>
                    <a:pt x="102394" y="0"/>
                  </a:cubicBezTo>
                  <a:cubicBezTo>
                    <a:pt x="157630" y="0"/>
                    <a:pt x="200026" y="13243"/>
                    <a:pt x="200026" y="64829"/>
                  </a:cubicBezTo>
                  <a:cubicBezTo>
                    <a:pt x="200026" y="116415"/>
                    <a:pt x="155249" y="158233"/>
                    <a:pt x="100013" y="158233"/>
                  </a:cubicBezTo>
                  <a:cubicBezTo>
                    <a:pt x="44777" y="158233"/>
                    <a:pt x="0" y="116415"/>
                    <a:pt x="0" y="64829"/>
                  </a:cubicBezTo>
                  <a:close/>
                </a:path>
              </a:pathLst>
            </a:custGeom>
            <a:solidFill>
              <a:srgbClr val="FF3399"/>
            </a:solidFill>
            <a:ln w="762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263649257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テキスト ボックス 54"/>
          <p:cNvSpPr txBox="1"/>
          <p:nvPr/>
        </p:nvSpPr>
        <p:spPr>
          <a:xfrm>
            <a:off x="0" y="6348155"/>
            <a:ext cx="6858000" cy="2923877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>
            <a:defPPr>
              <a:defRPr lang="ja-JP"/>
            </a:defPPr>
            <a:lvl1pPr algn="ctr">
              <a:defRPr sz="12500" b="1" spc="50">
                <a:ln w="38100">
                  <a:solidFill>
                    <a:schemeClr val="tx1"/>
                  </a:solidFill>
                </a:ln>
                <a:solidFill>
                  <a:srgbClr val="FFFF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0400" dirty="0" smtClean="0"/>
              <a:t>扉を</a:t>
            </a:r>
            <a:r>
              <a:rPr lang="en-US" altLang="ja-JP" dirty="0"/>
              <a:t/>
            </a:r>
            <a:br>
              <a:rPr lang="en-US" altLang="ja-JP" dirty="0"/>
            </a:br>
            <a:r>
              <a:rPr lang="ja-JP" altLang="en-US" sz="8000" dirty="0" smtClean="0"/>
              <a:t>閉めて下さい</a:t>
            </a:r>
            <a:endParaRPr lang="ja-JP" altLang="en-US" sz="8000" dirty="0"/>
          </a:p>
        </p:txBody>
      </p:sp>
      <p:sp>
        <p:nvSpPr>
          <p:cNvPr id="43" name="テキスト ボックス 42"/>
          <p:cNvSpPr txBox="1"/>
          <p:nvPr/>
        </p:nvSpPr>
        <p:spPr>
          <a:xfrm>
            <a:off x="-46259" y="543379"/>
            <a:ext cx="6904259" cy="1754326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lang="ja-JP" altLang="en-US" sz="5400" b="1" spc="50" dirty="0">
                <a:ln w="11430"/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本当に閉まった</a:t>
            </a:r>
            <a:r>
              <a:rPr lang="ja-JP" altLang="en-US" sz="5400" b="1" spc="50" dirty="0" smtClean="0">
                <a:ln w="11430"/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？</a:t>
            </a:r>
            <a:r>
              <a:rPr lang="en-US" altLang="ja-JP" sz="5400" b="1" spc="50" dirty="0" smtClean="0">
                <a:ln w="11430"/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/>
            </a:r>
            <a:br>
              <a:rPr lang="en-US" altLang="ja-JP" sz="5400" b="1" spc="50" dirty="0" smtClean="0">
                <a:ln w="11430"/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</a:br>
            <a:r>
              <a:rPr lang="ja-JP" altLang="en-US" sz="5400" b="1" spc="50" dirty="0" smtClean="0">
                <a:ln w="11430"/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確認</a:t>
            </a:r>
            <a:r>
              <a:rPr lang="ja-JP" altLang="en-US" sz="5400" b="1" spc="50" dirty="0">
                <a:ln w="11430"/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した？</a:t>
            </a:r>
            <a:endParaRPr kumimoji="1" lang="en-US" altLang="ja-JP" sz="5400" b="1" spc="50" dirty="0" smtClean="0">
              <a:ln w="11430"/>
              <a:solidFill>
                <a:sysClr val="windowText" lastClr="000000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grpSp>
        <p:nvGrpSpPr>
          <p:cNvPr id="26" name="グループ化 25"/>
          <p:cNvGrpSpPr/>
          <p:nvPr/>
        </p:nvGrpSpPr>
        <p:grpSpPr>
          <a:xfrm>
            <a:off x="2192552" y="2560395"/>
            <a:ext cx="2439060" cy="3494412"/>
            <a:chOff x="2522729" y="2668675"/>
            <a:chExt cx="1215136" cy="1740911"/>
          </a:xfrm>
        </p:grpSpPr>
        <p:sp>
          <p:nvSpPr>
            <p:cNvPr id="27" name="角丸四角形 26"/>
            <p:cNvSpPr/>
            <p:nvPr/>
          </p:nvSpPr>
          <p:spPr bwMode="auto">
            <a:xfrm>
              <a:off x="2522729" y="2668675"/>
              <a:ext cx="1215136" cy="1700429"/>
            </a:xfrm>
            <a:prstGeom prst="roundRect">
              <a:avLst>
                <a:gd name="adj" fmla="val 4251"/>
              </a:avLst>
            </a:prstGeom>
            <a:solidFill>
              <a:srgbClr val="CC6600"/>
            </a:solidFill>
            <a:ln w="762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8" name="角丸四角形 27"/>
            <p:cNvSpPr/>
            <p:nvPr/>
          </p:nvSpPr>
          <p:spPr bwMode="auto">
            <a:xfrm>
              <a:off x="2612740" y="2747101"/>
              <a:ext cx="1035115" cy="1622003"/>
            </a:xfrm>
            <a:prstGeom prst="roundRect">
              <a:avLst>
                <a:gd name="adj" fmla="val 4251"/>
              </a:avLst>
            </a:prstGeom>
            <a:solidFill>
              <a:schemeClr val="tx1"/>
            </a:solidFill>
            <a:ln w="762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9" name="角丸四角形 112"/>
            <p:cNvSpPr/>
            <p:nvPr/>
          </p:nvSpPr>
          <p:spPr bwMode="auto">
            <a:xfrm>
              <a:off x="2605088" y="2682807"/>
              <a:ext cx="907753" cy="1726779"/>
            </a:xfrm>
            <a:custGeom>
              <a:avLst/>
              <a:gdLst>
                <a:gd name="connsiteX0" fmla="*/ 0 w 900100"/>
                <a:gd name="connsiteY0" fmla="*/ 38263 h 1622003"/>
                <a:gd name="connsiteX1" fmla="*/ 38263 w 900100"/>
                <a:gd name="connsiteY1" fmla="*/ 0 h 1622003"/>
                <a:gd name="connsiteX2" fmla="*/ 861837 w 900100"/>
                <a:gd name="connsiteY2" fmla="*/ 0 h 1622003"/>
                <a:gd name="connsiteX3" fmla="*/ 900100 w 900100"/>
                <a:gd name="connsiteY3" fmla="*/ 38263 h 1622003"/>
                <a:gd name="connsiteX4" fmla="*/ 900100 w 900100"/>
                <a:gd name="connsiteY4" fmla="*/ 1583740 h 1622003"/>
                <a:gd name="connsiteX5" fmla="*/ 861837 w 900100"/>
                <a:gd name="connsiteY5" fmla="*/ 1622003 h 1622003"/>
                <a:gd name="connsiteX6" fmla="*/ 38263 w 900100"/>
                <a:gd name="connsiteY6" fmla="*/ 1622003 h 1622003"/>
                <a:gd name="connsiteX7" fmla="*/ 0 w 900100"/>
                <a:gd name="connsiteY7" fmla="*/ 1583740 h 1622003"/>
                <a:gd name="connsiteX8" fmla="*/ 0 w 900100"/>
                <a:gd name="connsiteY8" fmla="*/ 38263 h 1622003"/>
                <a:gd name="connsiteX0" fmla="*/ 0 w 900100"/>
                <a:gd name="connsiteY0" fmla="*/ 102557 h 1686297"/>
                <a:gd name="connsiteX1" fmla="*/ 38263 w 900100"/>
                <a:gd name="connsiteY1" fmla="*/ 64294 h 1686297"/>
                <a:gd name="connsiteX2" fmla="*/ 857075 w 900100"/>
                <a:gd name="connsiteY2" fmla="*/ 0 h 1686297"/>
                <a:gd name="connsiteX3" fmla="*/ 900100 w 900100"/>
                <a:gd name="connsiteY3" fmla="*/ 102557 h 1686297"/>
                <a:gd name="connsiteX4" fmla="*/ 900100 w 900100"/>
                <a:gd name="connsiteY4" fmla="*/ 1648034 h 1686297"/>
                <a:gd name="connsiteX5" fmla="*/ 861837 w 900100"/>
                <a:gd name="connsiteY5" fmla="*/ 1686297 h 1686297"/>
                <a:gd name="connsiteX6" fmla="*/ 38263 w 900100"/>
                <a:gd name="connsiteY6" fmla="*/ 1686297 h 1686297"/>
                <a:gd name="connsiteX7" fmla="*/ 0 w 900100"/>
                <a:gd name="connsiteY7" fmla="*/ 1648034 h 1686297"/>
                <a:gd name="connsiteX8" fmla="*/ 0 w 900100"/>
                <a:gd name="connsiteY8" fmla="*/ 102557 h 1686297"/>
                <a:gd name="connsiteX0" fmla="*/ 0 w 900100"/>
                <a:gd name="connsiteY0" fmla="*/ 102557 h 1686297"/>
                <a:gd name="connsiteX1" fmla="*/ 38263 w 900100"/>
                <a:gd name="connsiteY1" fmla="*/ 64294 h 1686297"/>
                <a:gd name="connsiteX2" fmla="*/ 857075 w 900100"/>
                <a:gd name="connsiteY2" fmla="*/ 0 h 1686297"/>
                <a:gd name="connsiteX3" fmla="*/ 900100 w 900100"/>
                <a:gd name="connsiteY3" fmla="*/ 102557 h 1686297"/>
                <a:gd name="connsiteX4" fmla="*/ 900100 w 900100"/>
                <a:gd name="connsiteY4" fmla="*/ 1648034 h 1686297"/>
                <a:gd name="connsiteX5" fmla="*/ 861837 w 900100"/>
                <a:gd name="connsiteY5" fmla="*/ 1686297 h 1686297"/>
                <a:gd name="connsiteX6" fmla="*/ 38263 w 900100"/>
                <a:gd name="connsiteY6" fmla="*/ 1686297 h 1686297"/>
                <a:gd name="connsiteX7" fmla="*/ 0 w 900100"/>
                <a:gd name="connsiteY7" fmla="*/ 1648034 h 1686297"/>
                <a:gd name="connsiteX8" fmla="*/ 0 w 900100"/>
                <a:gd name="connsiteY8" fmla="*/ 102557 h 1686297"/>
                <a:gd name="connsiteX0" fmla="*/ 0 w 900100"/>
                <a:gd name="connsiteY0" fmla="*/ 102557 h 1686297"/>
                <a:gd name="connsiteX1" fmla="*/ 38263 w 900100"/>
                <a:gd name="connsiteY1" fmla="*/ 64294 h 1686297"/>
                <a:gd name="connsiteX2" fmla="*/ 857075 w 900100"/>
                <a:gd name="connsiteY2" fmla="*/ 0 h 1686297"/>
                <a:gd name="connsiteX3" fmla="*/ 900100 w 900100"/>
                <a:gd name="connsiteY3" fmla="*/ 102557 h 1686297"/>
                <a:gd name="connsiteX4" fmla="*/ 900100 w 900100"/>
                <a:gd name="connsiteY4" fmla="*/ 1648034 h 1686297"/>
                <a:gd name="connsiteX5" fmla="*/ 861837 w 900100"/>
                <a:gd name="connsiteY5" fmla="*/ 1686297 h 1686297"/>
                <a:gd name="connsiteX6" fmla="*/ 38263 w 900100"/>
                <a:gd name="connsiteY6" fmla="*/ 1686297 h 1686297"/>
                <a:gd name="connsiteX7" fmla="*/ 0 w 900100"/>
                <a:gd name="connsiteY7" fmla="*/ 1648034 h 1686297"/>
                <a:gd name="connsiteX8" fmla="*/ 0 w 900100"/>
                <a:gd name="connsiteY8" fmla="*/ 102557 h 1686297"/>
                <a:gd name="connsiteX0" fmla="*/ 0 w 900100"/>
                <a:gd name="connsiteY0" fmla="*/ 102557 h 1686297"/>
                <a:gd name="connsiteX1" fmla="*/ 38263 w 900100"/>
                <a:gd name="connsiteY1" fmla="*/ 64294 h 1686297"/>
                <a:gd name="connsiteX2" fmla="*/ 857075 w 900100"/>
                <a:gd name="connsiteY2" fmla="*/ 0 h 1686297"/>
                <a:gd name="connsiteX3" fmla="*/ 900100 w 900100"/>
                <a:gd name="connsiteY3" fmla="*/ 102557 h 1686297"/>
                <a:gd name="connsiteX4" fmla="*/ 900100 w 900100"/>
                <a:gd name="connsiteY4" fmla="*/ 1648034 h 1686297"/>
                <a:gd name="connsiteX5" fmla="*/ 861837 w 900100"/>
                <a:gd name="connsiteY5" fmla="*/ 1686297 h 1686297"/>
                <a:gd name="connsiteX6" fmla="*/ 38263 w 900100"/>
                <a:gd name="connsiteY6" fmla="*/ 1686297 h 1686297"/>
                <a:gd name="connsiteX7" fmla="*/ 0 w 900100"/>
                <a:gd name="connsiteY7" fmla="*/ 1648034 h 1686297"/>
                <a:gd name="connsiteX8" fmla="*/ 0 w 900100"/>
                <a:gd name="connsiteY8" fmla="*/ 102557 h 1686297"/>
                <a:gd name="connsiteX0" fmla="*/ 0 w 900100"/>
                <a:gd name="connsiteY0" fmla="*/ 102557 h 1686297"/>
                <a:gd name="connsiteX1" fmla="*/ 38263 w 900100"/>
                <a:gd name="connsiteY1" fmla="*/ 64294 h 1686297"/>
                <a:gd name="connsiteX2" fmla="*/ 857075 w 900100"/>
                <a:gd name="connsiteY2" fmla="*/ 0 h 1686297"/>
                <a:gd name="connsiteX3" fmla="*/ 900100 w 900100"/>
                <a:gd name="connsiteY3" fmla="*/ 102557 h 1686297"/>
                <a:gd name="connsiteX4" fmla="*/ 900100 w 900100"/>
                <a:gd name="connsiteY4" fmla="*/ 1648034 h 1686297"/>
                <a:gd name="connsiteX5" fmla="*/ 861837 w 900100"/>
                <a:gd name="connsiteY5" fmla="*/ 1686297 h 1686297"/>
                <a:gd name="connsiteX6" fmla="*/ 38263 w 900100"/>
                <a:gd name="connsiteY6" fmla="*/ 1686297 h 1686297"/>
                <a:gd name="connsiteX7" fmla="*/ 0 w 900100"/>
                <a:gd name="connsiteY7" fmla="*/ 1648034 h 1686297"/>
                <a:gd name="connsiteX8" fmla="*/ 0 w 900100"/>
                <a:gd name="connsiteY8" fmla="*/ 102557 h 1686297"/>
                <a:gd name="connsiteX0" fmla="*/ 0 w 900100"/>
                <a:gd name="connsiteY0" fmla="*/ 102557 h 1686297"/>
                <a:gd name="connsiteX1" fmla="*/ 38263 w 900100"/>
                <a:gd name="connsiteY1" fmla="*/ 64294 h 1686297"/>
                <a:gd name="connsiteX2" fmla="*/ 857075 w 900100"/>
                <a:gd name="connsiteY2" fmla="*/ 0 h 1686297"/>
                <a:gd name="connsiteX3" fmla="*/ 900100 w 900100"/>
                <a:gd name="connsiteY3" fmla="*/ 40645 h 1686297"/>
                <a:gd name="connsiteX4" fmla="*/ 900100 w 900100"/>
                <a:gd name="connsiteY4" fmla="*/ 1648034 h 1686297"/>
                <a:gd name="connsiteX5" fmla="*/ 861837 w 900100"/>
                <a:gd name="connsiteY5" fmla="*/ 1686297 h 1686297"/>
                <a:gd name="connsiteX6" fmla="*/ 38263 w 900100"/>
                <a:gd name="connsiteY6" fmla="*/ 1686297 h 1686297"/>
                <a:gd name="connsiteX7" fmla="*/ 0 w 900100"/>
                <a:gd name="connsiteY7" fmla="*/ 1648034 h 1686297"/>
                <a:gd name="connsiteX8" fmla="*/ 0 w 900100"/>
                <a:gd name="connsiteY8" fmla="*/ 102557 h 1686297"/>
                <a:gd name="connsiteX0" fmla="*/ 0 w 900100"/>
                <a:gd name="connsiteY0" fmla="*/ 102557 h 1726779"/>
                <a:gd name="connsiteX1" fmla="*/ 38263 w 900100"/>
                <a:gd name="connsiteY1" fmla="*/ 64294 h 1726779"/>
                <a:gd name="connsiteX2" fmla="*/ 857075 w 900100"/>
                <a:gd name="connsiteY2" fmla="*/ 0 h 1726779"/>
                <a:gd name="connsiteX3" fmla="*/ 900100 w 900100"/>
                <a:gd name="connsiteY3" fmla="*/ 40645 h 1726779"/>
                <a:gd name="connsiteX4" fmla="*/ 900100 w 900100"/>
                <a:gd name="connsiteY4" fmla="*/ 1648034 h 1726779"/>
                <a:gd name="connsiteX5" fmla="*/ 859456 w 900100"/>
                <a:gd name="connsiteY5" fmla="*/ 1726779 h 1726779"/>
                <a:gd name="connsiteX6" fmla="*/ 38263 w 900100"/>
                <a:gd name="connsiteY6" fmla="*/ 1686297 h 1726779"/>
                <a:gd name="connsiteX7" fmla="*/ 0 w 900100"/>
                <a:gd name="connsiteY7" fmla="*/ 1648034 h 1726779"/>
                <a:gd name="connsiteX8" fmla="*/ 0 w 900100"/>
                <a:gd name="connsiteY8" fmla="*/ 102557 h 1726779"/>
                <a:gd name="connsiteX0" fmla="*/ 0 w 900100"/>
                <a:gd name="connsiteY0" fmla="*/ 102557 h 1726779"/>
                <a:gd name="connsiteX1" fmla="*/ 38263 w 900100"/>
                <a:gd name="connsiteY1" fmla="*/ 64294 h 1726779"/>
                <a:gd name="connsiteX2" fmla="*/ 857075 w 900100"/>
                <a:gd name="connsiteY2" fmla="*/ 0 h 1726779"/>
                <a:gd name="connsiteX3" fmla="*/ 900100 w 900100"/>
                <a:gd name="connsiteY3" fmla="*/ 40645 h 1726779"/>
                <a:gd name="connsiteX4" fmla="*/ 900100 w 900100"/>
                <a:gd name="connsiteY4" fmla="*/ 1693278 h 1726779"/>
                <a:gd name="connsiteX5" fmla="*/ 859456 w 900100"/>
                <a:gd name="connsiteY5" fmla="*/ 1726779 h 1726779"/>
                <a:gd name="connsiteX6" fmla="*/ 38263 w 900100"/>
                <a:gd name="connsiteY6" fmla="*/ 1686297 h 1726779"/>
                <a:gd name="connsiteX7" fmla="*/ 0 w 900100"/>
                <a:gd name="connsiteY7" fmla="*/ 1648034 h 1726779"/>
                <a:gd name="connsiteX8" fmla="*/ 0 w 900100"/>
                <a:gd name="connsiteY8" fmla="*/ 102557 h 172677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900100" h="1726779">
                  <a:moveTo>
                    <a:pt x="0" y="102557"/>
                  </a:moveTo>
                  <a:cubicBezTo>
                    <a:pt x="0" y="81425"/>
                    <a:pt x="17131" y="64294"/>
                    <a:pt x="38263" y="64294"/>
                  </a:cubicBezTo>
                  <a:lnTo>
                    <a:pt x="857075" y="0"/>
                  </a:lnTo>
                  <a:cubicBezTo>
                    <a:pt x="878207" y="0"/>
                    <a:pt x="900100" y="19513"/>
                    <a:pt x="900100" y="40645"/>
                  </a:cubicBezTo>
                  <a:lnTo>
                    <a:pt x="900100" y="1693278"/>
                  </a:lnTo>
                  <a:cubicBezTo>
                    <a:pt x="900100" y="1714410"/>
                    <a:pt x="880588" y="1726779"/>
                    <a:pt x="859456" y="1726779"/>
                  </a:cubicBezTo>
                  <a:lnTo>
                    <a:pt x="38263" y="1686297"/>
                  </a:lnTo>
                  <a:cubicBezTo>
                    <a:pt x="17131" y="1686297"/>
                    <a:pt x="0" y="1669166"/>
                    <a:pt x="0" y="1648034"/>
                  </a:cubicBezTo>
                  <a:lnTo>
                    <a:pt x="0" y="102557"/>
                  </a:lnTo>
                  <a:close/>
                </a:path>
              </a:pathLst>
            </a:custGeom>
            <a:solidFill>
              <a:srgbClr val="C00000"/>
            </a:solidFill>
            <a:ln w="762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0" name="円/楕円 29"/>
            <p:cNvSpPr/>
            <p:nvPr/>
          </p:nvSpPr>
          <p:spPr bwMode="auto">
            <a:xfrm>
              <a:off x="3350250" y="3518148"/>
              <a:ext cx="116160" cy="116160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 w="762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1" name="円/楕円 30"/>
            <p:cNvSpPr/>
            <p:nvPr/>
          </p:nvSpPr>
          <p:spPr bwMode="auto">
            <a:xfrm>
              <a:off x="3258814" y="3484792"/>
              <a:ext cx="182872" cy="182872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 w="762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2" name="円/楕円 31"/>
            <p:cNvSpPr/>
            <p:nvPr/>
          </p:nvSpPr>
          <p:spPr bwMode="auto">
            <a:xfrm>
              <a:off x="3255931" y="3496196"/>
              <a:ext cx="160064" cy="160064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 w="762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3" name="円/楕円 32"/>
            <p:cNvSpPr/>
            <p:nvPr/>
          </p:nvSpPr>
          <p:spPr bwMode="auto">
            <a:xfrm>
              <a:off x="2741326" y="2933945"/>
              <a:ext cx="231454" cy="270030"/>
            </a:xfrm>
            <a:prstGeom prst="ellipse">
              <a:avLst/>
            </a:prstGeom>
            <a:solidFill>
              <a:schemeClr val="bg1"/>
            </a:solidFill>
            <a:ln w="762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34" name="円/楕円 33"/>
            <p:cNvSpPr/>
            <p:nvPr/>
          </p:nvSpPr>
          <p:spPr bwMode="auto">
            <a:xfrm>
              <a:off x="2829767" y="3042727"/>
              <a:ext cx="115727" cy="135015"/>
            </a:xfrm>
            <a:prstGeom prst="ellipse">
              <a:avLst/>
            </a:prstGeom>
            <a:solidFill>
              <a:schemeClr val="tx1"/>
            </a:solidFill>
            <a:ln w="762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35" name="円/楕円 34"/>
            <p:cNvSpPr/>
            <p:nvPr/>
          </p:nvSpPr>
          <p:spPr bwMode="auto">
            <a:xfrm>
              <a:off x="3090576" y="2933945"/>
              <a:ext cx="231454" cy="270030"/>
            </a:xfrm>
            <a:prstGeom prst="ellipse">
              <a:avLst/>
            </a:prstGeom>
            <a:solidFill>
              <a:schemeClr val="bg1"/>
            </a:solidFill>
            <a:ln w="762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36" name="円/楕円 35"/>
            <p:cNvSpPr/>
            <p:nvPr/>
          </p:nvSpPr>
          <p:spPr bwMode="auto">
            <a:xfrm>
              <a:off x="3179017" y="3042727"/>
              <a:ext cx="115727" cy="135015"/>
            </a:xfrm>
            <a:prstGeom prst="ellipse">
              <a:avLst/>
            </a:prstGeom>
            <a:solidFill>
              <a:schemeClr val="tx1"/>
            </a:solidFill>
            <a:ln w="762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37" name="円/楕円 36"/>
            <p:cNvSpPr/>
            <p:nvPr/>
          </p:nvSpPr>
          <p:spPr bwMode="auto">
            <a:xfrm>
              <a:off x="2943237" y="3225524"/>
              <a:ext cx="231454" cy="270030"/>
            </a:xfrm>
            <a:prstGeom prst="ellipse">
              <a:avLst/>
            </a:prstGeom>
            <a:solidFill>
              <a:srgbClr val="FF0000"/>
            </a:solidFill>
            <a:ln w="762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38" name="円/楕円 128"/>
            <p:cNvSpPr/>
            <p:nvPr/>
          </p:nvSpPr>
          <p:spPr bwMode="auto">
            <a:xfrm>
              <a:off x="2958953" y="3335061"/>
              <a:ext cx="200026" cy="158233"/>
            </a:xfrm>
            <a:custGeom>
              <a:avLst/>
              <a:gdLst>
                <a:gd name="connsiteX0" fmla="*/ 0 w 200025"/>
                <a:gd name="connsiteY0" fmla="*/ 93404 h 186808"/>
                <a:gd name="connsiteX1" fmla="*/ 100013 w 200025"/>
                <a:gd name="connsiteY1" fmla="*/ 0 h 186808"/>
                <a:gd name="connsiteX2" fmla="*/ 200026 w 200025"/>
                <a:gd name="connsiteY2" fmla="*/ 93404 h 186808"/>
                <a:gd name="connsiteX3" fmla="*/ 100013 w 200025"/>
                <a:gd name="connsiteY3" fmla="*/ 186808 h 186808"/>
                <a:gd name="connsiteX4" fmla="*/ 0 w 200025"/>
                <a:gd name="connsiteY4" fmla="*/ 93404 h 186808"/>
                <a:gd name="connsiteX0" fmla="*/ 0 w 200026"/>
                <a:gd name="connsiteY0" fmla="*/ 93404 h 186808"/>
                <a:gd name="connsiteX1" fmla="*/ 100013 w 200026"/>
                <a:gd name="connsiteY1" fmla="*/ 0 h 186808"/>
                <a:gd name="connsiteX2" fmla="*/ 200026 w 200026"/>
                <a:gd name="connsiteY2" fmla="*/ 93404 h 186808"/>
                <a:gd name="connsiteX3" fmla="*/ 100013 w 200026"/>
                <a:gd name="connsiteY3" fmla="*/ 186808 h 186808"/>
                <a:gd name="connsiteX4" fmla="*/ 0 w 200026"/>
                <a:gd name="connsiteY4" fmla="*/ 93404 h 186808"/>
                <a:gd name="connsiteX0" fmla="*/ 0 w 200026"/>
                <a:gd name="connsiteY0" fmla="*/ 64829 h 158233"/>
                <a:gd name="connsiteX1" fmla="*/ 102394 w 200026"/>
                <a:gd name="connsiteY1" fmla="*/ 0 h 158233"/>
                <a:gd name="connsiteX2" fmla="*/ 200026 w 200026"/>
                <a:gd name="connsiteY2" fmla="*/ 64829 h 158233"/>
                <a:gd name="connsiteX3" fmla="*/ 100013 w 200026"/>
                <a:gd name="connsiteY3" fmla="*/ 158233 h 158233"/>
                <a:gd name="connsiteX4" fmla="*/ 0 w 200026"/>
                <a:gd name="connsiteY4" fmla="*/ 64829 h 15823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00026" h="158233">
                  <a:moveTo>
                    <a:pt x="0" y="64829"/>
                  </a:moveTo>
                  <a:cubicBezTo>
                    <a:pt x="0" y="13243"/>
                    <a:pt x="47158" y="0"/>
                    <a:pt x="102394" y="0"/>
                  </a:cubicBezTo>
                  <a:cubicBezTo>
                    <a:pt x="157630" y="0"/>
                    <a:pt x="200026" y="13243"/>
                    <a:pt x="200026" y="64829"/>
                  </a:cubicBezTo>
                  <a:cubicBezTo>
                    <a:pt x="200026" y="116415"/>
                    <a:pt x="155249" y="158233"/>
                    <a:pt x="100013" y="158233"/>
                  </a:cubicBezTo>
                  <a:cubicBezTo>
                    <a:pt x="44777" y="158233"/>
                    <a:pt x="0" y="116415"/>
                    <a:pt x="0" y="64829"/>
                  </a:cubicBezTo>
                  <a:close/>
                </a:path>
              </a:pathLst>
            </a:custGeom>
            <a:solidFill>
              <a:srgbClr val="FF3399"/>
            </a:solidFill>
            <a:ln w="762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41878400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テキスト ボックス 54"/>
          <p:cNvSpPr txBox="1"/>
          <p:nvPr/>
        </p:nvSpPr>
        <p:spPr>
          <a:xfrm>
            <a:off x="0" y="6348155"/>
            <a:ext cx="6858000" cy="2923877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>
            <a:defPPr>
              <a:defRPr lang="ja-JP"/>
            </a:defPPr>
            <a:lvl1pPr algn="ctr">
              <a:defRPr sz="12500" b="1" spc="50">
                <a:ln w="38100">
                  <a:solidFill>
                    <a:schemeClr val="tx1"/>
                  </a:solidFill>
                </a:ln>
                <a:solidFill>
                  <a:srgbClr val="FFFF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0400" dirty="0" smtClean="0"/>
              <a:t>扉を</a:t>
            </a:r>
            <a:r>
              <a:rPr lang="en-US" altLang="ja-JP" dirty="0"/>
              <a:t/>
            </a:r>
            <a:br>
              <a:rPr lang="en-US" altLang="ja-JP" dirty="0"/>
            </a:br>
            <a:r>
              <a:rPr lang="ja-JP" altLang="en-US" sz="8000" dirty="0" smtClean="0"/>
              <a:t>閉めて下さい</a:t>
            </a:r>
            <a:endParaRPr lang="ja-JP" altLang="en-US" sz="8000" dirty="0"/>
          </a:p>
        </p:txBody>
      </p:sp>
      <p:sp>
        <p:nvSpPr>
          <p:cNvPr id="43" name="テキスト ボックス 42"/>
          <p:cNvSpPr txBox="1"/>
          <p:nvPr/>
        </p:nvSpPr>
        <p:spPr>
          <a:xfrm>
            <a:off x="-46259" y="969330"/>
            <a:ext cx="6904259" cy="923330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lang="ja-JP" altLang="en-US" sz="5400" b="1" spc="50" dirty="0" smtClean="0">
                <a:ln w="11430"/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ご協力お願い</a:t>
            </a:r>
            <a:r>
              <a:rPr lang="ja-JP" altLang="en-US" sz="5400" b="1" spc="50" dirty="0">
                <a:ln w="11430"/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します</a:t>
            </a:r>
            <a:endParaRPr kumimoji="1" lang="en-US" altLang="ja-JP" sz="5400" b="1" spc="50" dirty="0" smtClean="0">
              <a:ln w="11430"/>
              <a:solidFill>
                <a:srgbClr val="FF0000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grpSp>
        <p:nvGrpSpPr>
          <p:cNvPr id="26" name="グループ化 25"/>
          <p:cNvGrpSpPr/>
          <p:nvPr/>
        </p:nvGrpSpPr>
        <p:grpSpPr>
          <a:xfrm>
            <a:off x="2192552" y="2451325"/>
            <a:ext cx="2439060" cy="3494412"/>
            <a:chOff x="2522729" y="2668675"/>
            <a:chExt cx="1215136" cy="1740911"/>
          </a:xfrm>
        </p:grpSpPr>
        <p:sp>
          <p:nvSpPr>
            <p:cNvPr id="27" name="角丸四角形 26"/>
            <p:cNvSpPr/>
            <p:nvPr/>
          </p:nvSpPr>
          <p:spPr bwMode="auto">
            <a:xfrm>
              <a:off x="2522729" y="2668675"/>
              <a:ext cx="1215136" cy="1700429"/>
            </a:xfrm>
            <a:prstGeom prst="roundRect">
              <a:avLst>
                <a:gd name="adj" fmla="val 4251"/>
              </a:avLst>
            </a:prstGeom>
            <a:solidFill>
              <a:srgbClr val="CC6600"/>
            </a:solidFill>
            <a:ln w="762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8" name="角丸四角形 27"/>
            <p:cNvSpPr/>
            <p:nvPr/>
          </p:nvSpPr>
          <p:spPr bwMode="auto">
            <a:xfrm>
              <a:off x="2612740" y="2747101"/>
              <a:ext cx="1035115" cy="1622003"/>
            </a:xfrm>
            <a:prstGeom prst="roundRect">
              <a:avLst>
                <a:gd name="adj" fmla="val 4251"/>
              </a:avLst>
            </a:prstGeom>
            <a:solidFill>
              <a:schemeClr val="tx1"/>
            </a:solidFill>
            <a:ln w="762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9" name="角丸四角形 112"/>
            <p:cNvSpPr/>
            <p:nvPr/>
          </p:nvSpPr>
          <p:spPr bwMode="auto">
            <a:xfrm>
              <a:off x="2605088" y="2682807"/>
              <a:ext cx="907753" cy="1726779"/>
            </a:xfrm>
            <a:custGeom>
              <a:avLst/>
              <a:gdLst>
                <a:gd name="connsiteX0" fmla="*/ 0 w 900100"/>
                <a:gd name="connsiteY0" fmla="*/ 38263 h 1622003"/>
                <a:gd name="connsiteX1" fmla="*/ 38263 w 900100"/>
                <a:gd name="connsiteY1" fmla="*/ 0 h 1622003"/>
                <a:gd name="connsiteX2" fmla="*/ 861837 w 900100"/>
                <a:gd name="connsiteY2" fmla="*/ 0 h 1622003"/>
                <a:gd name="connsiteX3" fmla="*/ 900100 w 900100"/>
                <a:gd name="connsiteY3" fmla="*/ 38263 h 1622003"/>
                <a:gd name="connsiteX4" fmla="*/ 900100 w 900100"/>
                <a:gd name="connsiteY4" fmla="*/ 1583740 h 1622003"/>
                <a:gd name="connsiteX5" fmla="*/ 861837 w 900100"/>
                <a:gd name="connsiteY5" fmla="*/ 1622003 h 1622003"/>
                <a:gd name="connsiteX6" fmla="*/ 38263 w 900100"/>
                <a:gd name="connsiteY6" fmla="*/ 1622003 h 1622003"/>
                <a:gd name="connsiteX7" fmla="*/ 0 w 900100"/>
                <a:gd name="connsiteY7" fmla="*/ 1583740 h 1622003"/>
                <a:gd name="connsiteX8" fmla="*/ 0 w 900100"/>
                <a:gd name="connsiteY8" fmla="*/ 38263 h 1622003"/>
                <a:gd name="connsiteX0" fmla="*/ 0 w 900100"/>
                <a:gd name="connsiteY0" fmla="*/ 102557 h 1686297"/>
                <a:gd name="connsiteX1" fmla="*/ 38263 w 900100"/>
                <a:gd name="connsiteY1" fmla="*/ 64294 h 1686297"/>
                <a:gd name="connsiteX2" fmla="*/ 857075 w 900100"/>
                <a:gd name="connsiteY2" fmla="*/ 0 h 1686297"/>
                <a:gd name="connsiteX3" fmla="*/ 900100 w 900100"/>
                <a:gd name="connsiteY3" fmla="*/ 102557 h 1686297"/>
                <a:gd name="connsiteX4" fmla="*/ 900100 w 900100"/>
                <a:gd name="connsiteY4" fmla="*/ 1648034 h 1686297"/>
                <a:gd name="connsiteX5" fmla="*/ 861837 w 900100"/>
                <a:gd name="connsiteY5" fmla="*/ 1686297 h 1686297"/>
                <a:gd name="connsiteX6" fmla="*/ 38263 w 900100"/>
                <a:gd name="connsiteY6" fmla="*/ 1686297 h 1686297"/>
                <a:gd name="connsiteX7" fmla="*/ 0 w 900100"/>
                <a:gd name="connsiteY7" fmla="*/ 1648034 h 1686297"/>
                <a:gd name="connsiteX8" fmla="*/ 0 w 900100"/>
                <a:gd name="connsiteY8" fmla="*/ 102557 h 1686297"/>
                <a:gd name="connsiteX0" fmla="*/ 0 w 900100"/>
                <a:gd name="connsiteY0" fmla="*/ 102557 h 1686297"/>
                <a:gd name="connsiteX1" fmla="*/ 38263 w 900100"/>
                <a:gd name="connsiteY1" fmla="*/ 64294 h 1686297"/>
                <a:gd name="connsiteX2" fmla="*/ 857075 w 900100"/>
                <a:gd name="connsiteY2" fmla="*/ 0 h 1686297"/>
                <a:gd name="connsiteX3" fmla="*/ 900100 w 900100"/>
                <a:gd name="connsiteY3" fmla="*/ 102557 h 1686297"/>
                <a:gd name="connsiteX4" fmla="*/ 900100 w 900100"/>
                <a:gd name="connsiteY4" fmla="*/ 1648034 h 1686297"/>
                <a:gd name="connsiteX5" fmla="*/ 861837 w 900100"/>
                <a:gd name="connsiteY5" fmla="*/ 1686297 h 1686297"/>
                <a:gd name="connsiteX6" fmla="*/ 38263 w 900100"/>
                <a:gd name="connsiteY6" fmla="*/ 1686297 h 1686297"/>
                <a:gd name="connsiteX7" fmla="*/ 0 w 900100"/>
                <a:gd name="connsiteY7" fmla="*/ 1648034 h 1686297"/>
                <a:gd name="connsiteX8" fmla="*/ 0 w 900100"/>
                <a:gd name="connsiteY8" fmla="*/ 102557 h 1686297"/>
                <a:gd name="connsiteX0" fmla="*/ 0 w 900100"/>
                <a:gd name="connsiteY0" fmla="*/ 102557 h 1686297"/>
                <a:gd name="connsiteX1" fmla="*/ 38263 w 900100"/>
                <a:gd name="connsiteY1" fmla="*/ 64294 h 1686297"/>
                <a:gd name="connsiteX2" fmla="*/ 857075 w 900100"/>
                <a:gd name="connsiteY2" fmla="*/ 0 h 1686297"/>
                <a:gd name="connsiteX3" fmla="*/ 900100 w 900100"/>
                <a:gd name="connsiteY3" fmla="*/ 102557 h 1686297"/>
                <a:gd name="connsiteX4" fmla="*/ 900100 w 900100"/>
                <a:gd name="connsiteY4" fmla="*/ 1648034 h 1686297"/>
                <a:gd name="connsiteX5" fmla="*/ 861837 w 900100"/>
                <a:gd name="connsiteY5" fmla="*/ 1686297 h 1686297"/>
                <a:gd name="connsiteX6" fmla="*/ 38263 w 900100"/>
                <a:gd name="connsiteY6" fmla="*/ 1686297 h 1686297"/>
                <a:gd name="connsiteX7" fmla="*/ 0 w 900100"/>
                <a:gd name="connsiteY7" fmla="*/ 1648034 h 1686297"/>
                <a:gd name="connsiteX8" fmla="*/ 0 w 900100"/>
                <a:gd name="connsiteY8" fmla="*/ 102557 h 1686297"/>
                <a:gd name="connsiteX0" fmla="*/ 0 w 900100"/>
                <a:gd name="connsiteY0" fmla="*/ 102557 h 1686297"/>
                <a:gd name="connsiteX1" fmla="*/ 38263 w 900100"/>
                <a:gd name="connsiteY1" fmla="*/ 64294 h 1686297"/>
                <a:gd name="connsiteX2" fmla="*/ 857075 w 900100"/>
                <a:gd name="connsiteY2" fmla="*/ 0 h 1686297"/>
                <a:gd name="connsiteX3" fmla="*/ 900100 w 900100"/>
                <a:gd name="connsiteY3" fmla="*/ 102557 h 1686297"/>
                <a:gd name="connsiteX4" fmla="*/ 900100 w 900100"/>
                <a:gd name="connsiteY4" fmla="*/ 1648034 h 1686297"/>
                <a:gd name="connsiteX5" fmla="*/ 861837 w 900100"/>
                <a:gd name="connsiteY5" fmla="*/ 1686297 h 1686297"/>
                <a:gd name="connsiteX6" fmla="*/ 38263 w 900100"/>
                <a:gd name="connsiteY6" fmla="*/ 1686297 h 1686297"/>
                <a:gd name="connsiteX7" fmla="*/ 0 w 900100"/>
                <a:gd name="connsiteY7" fmla="*/ 1648034 h 1686297"/>
                <a:gd name="connsiteX8" fmla="*/ 0 w 900100"/>
                <a:gd name="connsiteY8" fmla="*/ 102557 h 1686297"/>
                <a:gd name="connsiteX0" fmla="*/ 0 w 900100"/>
                <a:gd name="connsiteY0" fmla="*/ 102557 h 1686297"/>
                <a:gd name="connsiteX1" fmla="*/ 38263 w 900100"/>
                <a:gd name="connsiteY1" fmla="*/ 64294 h 1686297"/>
                <a:gd name="connsiteX2" fmla="*/ 857075 w 900100"/>
                <a:gd name="connsiteY2" fmla="*/ 0 h 1686297"/>
                <a:gd name="connsiteX3" fmla="*/ 900100 w 900100"/>
                <a:gd name="connsiteY3" fmla="*/ 102557 h 1686297"/>
                <a:gd name="connsiteX4" fmla="*/ 900100 w 900100"/>
                <a:gd name="connsiteY4" fmla="*/ 1648034 h 1686297"/>
                <a:gd name="connsiteX5" fmla="*/ 861837 w 900100"/>
                <a:gd name="connsiteY5" fmla="*/ 1686297 h 1686297"/>
                <a:gd name="connsiteX6" fmla="*/ 38263 w 900100"/>
                <a:gd name="connsiteY6" fmla="*/ 1686297 h 1686297"/>
                <a:gd name="connsiteX7" fmla="*/ 0 w 900100"/>
                <a:gd name="connsiteY7" fmla="*/ 1648034 h 1686297"/>
                <a:gd name="connsiteX8" fmla="*/ 0 w 900100"/>
                <a:gd name="connsiteY8" fmla="*/ 102557 h 1686297"/>
                <a:gd name="connsiteX0" fmla="*/ 0 w 900100"/>
                <a:gd name="connsiteY0" fmla="*/ 102557 h 1686297"/>
                <a:gd name="connsiteX1" fmla="*/ 38263 w 900100"/>
                <a:gd name="connsiteY1" fmla="*/ 64294 h 1686297"/>
                <a:gd name="connsiteX2" fmla="*/ 857075 w 900100"/>
                <a:gd name="connsiteY2" fmla="*/ 0 h 1686297"/>
                <a:gd name="connsiteX3" fmla="*/ 900100 w 900100"/>
                <a:gd name="connsiteY3" fmla="*/ 40645 h 1686297"/>
                <a:gd name="connsiteX4" fmla="*/ 900100 w 900100"/>
                <a:gd name="connsiteY4" fmla="*/ 1648034 h 1686297"/>
                <a:gd name="connsiteX5" fmla="*/ 861837 w 900100"/>
                <a:gd name="connsiteY5" fmla="*/ 1686297 h 1686297"/>
                <a:gd name="connsiteX6" fmla="*/ 38263 w 900100"/>
                <a:gd name="connsiteY6" fmla="*/ 1686297 h 1686297"/>
                <a:gd name="connsiteX7" fmla="*/ 0 w 900100"/>
                <a:gd name="connsiteY7" fmla="*/ 1648034 h 1686297"/>
                <a:gd name="connsiteX8" fmla="*/ 0 w 900100"/>
                <a:gd name="connsiteY8" fmla="*/ 102557 h 1686297"/>
                <a:gd name="connsiteX0" fmla="*/ 0 w 900100"/>
                <a:gd name="connsiteY0" fmla="*/ 102557 h 1726779"/>
                <a:gd name="connsiteX1" fmla="*/ 38263 w 900100"/>
                <a:gd name="connsiteY1" fmla="*/ 64294 h 1726779"/>
                <a:gd name="connsiteX2" fmla="*/ 857075 w 900100"/>
                <a:gd name="connsiteY2" fmla="*/ 0 h 1726779"/>
                <a:gd name="connsiteX3" fmla="*/ 900100 w 900100"/>
                <a:gd name="connsiteY3" fmla="*/ 40645 h 1726779"/>
                <a:gd name="connsiteX4" fmla="*/ 900100 w 900100"/>
                <a:gd name="connsiteY4" fmla="*/ 1648034 h 1726779"/>
                <a:gd name="connsiteX5" fmla="*/ 859456 w 900100"/>
                <a:gd name="connsiteY5" fmla="*/ 1726779 h 1726779"/>
                <a:gd name="connsiteX6" fmla="*/ 38263 w 900100"/>
                <a:gd name="connsiteY6" fmla="*/ 1686297 h 1726779"/>
                <a:gd name="connsiteX7" fmla="*/ 0 w 900100"/>
                <a:gd name="connsiteY7" fmla="*/ 1648034 h 1726779"/>
                <a:gd name="connsiteX8" fmla="*/ 0 w 900100"/>
                <a:gd name="connsiteY8" fmla="*/ 102557 h 1726779"/>
                <a:gd name="connsiteX0" fmla="*/ 0 w 900100"/>
                <a:gd name="connsiteY0" fmla="*/ 102557 h 1726779"/>
                <a:gd name="connsiteX1" fmla="*/ 38263 w 900100"/>
                <a:gd name="connsiteY1" fmla="*/ 64294 h 1726779"/>
                <a:gd name="connsiteX2" fmla="*/ 857075 w 900100"/>
                <a:gd name="connsiteY2" fmla="*/ 0 h 1726779"/>
                <a:gd name="connsiteX3" fmla="*/ 900100 w 900100"/>
                <a:gd name="connsiteY3" fmla="*/ 40645 h 1726779"/>
                <a:gd name="connsiteX4" fmla="*/ 900100 w 900100"/>
                <a:gd name="connsiteY4" fmla="*/ 1693278 h 1726779"/>
                <a:gd name="connsiteX5" fmla="*/ 859456 w 900100"/>
                <a:gd name="connsiteY5" fmla="*/ 1726779 h 1726779"/>
                <a:gd name="connsiteX6" fmla="*/ 38263 w 900100"/>
                <a:gd name="connsiteY6" fmla="*/ 1686297 h 1726779"/>
                <a:gd name="connsiteX7" fmla="*/ 0 w 900100"/>
                <a:gd name="connsiteY7" fmla="*/ 1648034 h 1726779"/>
                <a:gd name="connsiteX8" fmla="*/ 0 w 900100"/>
                <a:gd name="connsiteY8" fmla="*/ 102557 h 172677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900100" h="1726779">
                  <a:moveTo>
                    <a:pt x="0" y="102557"/>
                  </a:moveTo>
                  <a:cubicBezTo>
                    <a:pt x="0" y="81425"/>
                    <a:pt x="17131" y="64294"/>
                    <a:pt x="38263" y="64294"/>
                  </a:cubicBezTo>
                  <a:lnTo>
                    <a:pt x="857075" y="0"/>
                  </a:lnTo>
                  <a:cubicBezTo>
                    <a:pt x="878207" y="0"/>
                    <a:pt x="900100" y="19513"/>
                    <a:pt x="900100" y="40645"/>
                  </a:cubicBezTo>
                  <a:lnTo>
                    <a:pt x="900100" y="1693278"/>
                  </a:lnTo>
                  <a:cubicBezTo>
                    <a:pt x="900100" y="1714410"/>
                    <a:pt x="880588" y="1726779"/>
                    <a:pt x="859456" y="1726779"/>
                  </a:cubicBezTo>
                  <a:lnTo>
                    <a:pt x="38263" y="1686297"/>
                  </a:lnTo>
                  <a:cubicBezTo>
                    <a:pt x="17131" y="1686297"/>
                    <a:pt x="0" y="1669166"/>
                    <a:pt x="0" y="1648034"/>
                  </a:cubicBezTo>
                  <a:lnTo>
                    <a:pt x="0" y="102557"/>
                  </a:lnTo>
                  <a:close/>
                </a:path>
              </a:pathLst>
            </a:custGeom>
            <a:solidFill>
              <a:srgbClr val="C00000"/>
            </a:solidFill>
            <a:ln w="762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0" name="円/楕円 29"/>
            <p:cNvSpPr/>
            <p:nvPr/>
          </p:nvSpPr>
          <p:spPr bwMode="auto">
            <a:xfrm>
              <a:off x="3350250" y="3518148"/>
              <a:ext cx="116160" cy="116160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 w="762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1" name="円/楕円 30"/>
            <p:cNvSpPr/>
            <p:nvPr/>
          </p:nvSpPr>
          <p:spPr bwMode="auto">
            <a:xfrm>
              <a:off x="3258814" y="3484792"/>
              <a:ext cx="182872" cy="182872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 w="762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2" name="円/楕円 31"/>
            <p:cNvSpPr/>
            <p:nvPr/>
          </p:nvSpPr>
          <p:spPr bwMode="auto">
            <a:xfrm>
              <a:off x="3255931" y="3496196"/>
              <a:ext cx="160064" cy="160064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 w="762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3" name="円/楕円 32"/>
            <p:cNvSpPr/>
            <p:nvPr/>
          </p:nvSpPr>
          <p:spPr bwMode="auto">
            <a:xfrm>
              <a:off x="2741326" y="2933945"/>
              <a:ext cx="231454" cy="270030"/>
            </a:xfrm>
            <a:prstGeom prst="ellipse">
              <a:avLst/>
            </a:prstGeom>
            <a:solidFill>
              <a:schemeClr val="bg1"/>
            </a:solidFill>
            <a:ln w="762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34" name="円/楕円 33"/>
            <p:cNvSpPr/>
            <p:nvPr/>
          </p:nvSpPr>
          <p:spPr bwMode="auto">
            <a:xfrm>
              <a:off x="2829767" y="3042727"/>
              <a:ext cx="115727" cy="135015"/>
            </a:xfrm>
            <a:prstGeom prst="ellipse">
              <a:avLst/>
            </a:prstGeom>
            <a:solidFill>
              <a:schemeClr val="tx1"/>
            </a:solidFill>
            <a:ln w="762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35" name="円/楕円 34"/>
            <p:cNvSpPr/>
            <p:nvPr/>
          </p:nvSpPr>
          <p:spPr bwMode="auto">
            <a:xfrm>
              <a:off x="3090576" y="2933945"/>
              <a:ext cx="231454" cy="270030"/>
            </a:xfrm>
            <a:prstGeom prst="ellipse">
              <a:avLst/>
            </a:prstGeom>
            <a:solidFill>
              <a:schemeClr val="bg1"/>
            </a:solidFill>
            <a:ln w="762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36" name="円/楕円 35"/>
            <p:cNvSpPr/>
            <p:nvPr/>
          </p:nvSpPr>
          <p:spPr bwMode="auto">
            <a:xfrm>
              <a:off x="3179017" y="3042727"/>
              <a:ext cx="115727" cy="135015"/>
            </a:xfrm>
            <a:prstGeom prst="ellipse">
              <a:avLst/>
            </a:prstGeom>
            <a:solidFill>
              <a:schemeClr val="tx1"/>
            </a:solidFill>
            <a:ln w="762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37" name="円/楕円 36"/>
            <p:cNvSpPr/>
            <p:nvPr/>
          </p:nvSpPr>
          <p:spPr bwMode="auto">
            <a:xfrm>
              <a:off x="2943237" y="3225524"/>
              <a:ext cx="231454" cy="270030"/>
            </a:xfrm>
            <a:prstGeom prst="ellipse">
              <a:avLst/>
            </a:prstGeom>
            <a:solidFill>
              <a:srgbClr val="FF0000"/>
            </a:solidFill>
            <a:ln w="762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38" name="円/楕円 128"/>
            <p:cNvSpPr/>
            <p:nvPr/>
          </p:nvSpPr>
          <p:spPr bwMode="auto">
            <a:xfrm>
              <a:off x="2958953" y="3335061"/>
              <a:ext cx="200026" cy="158233"/>
            </a:xfrm>
            <a:custGeom>
              <a:avLst/>
              <a:gdLst>
                <a:gd name="connsiteX0" fmla="*/ 0 w 200025"/>
                <a:gd name="connsiteY0" fmla="*/ 93404 h 186808"/>
                <a:gd name="connsiteX1" fmla="*/ 100013 w 200025"/>
                <a:gd name="connsiteY1" fmla="*/ 0 h 186808"/>
                <a:gd name="connsiteX2" fmla="*/ 200026 w 200025"/>
                <a:gd name="connsiteY2" fmla="*/ 93404 h 186808"/>
                <a:gd name="connsiteX3" fmla="*/ 100013 w 200025"/>
                <a:gd name="connsiteY3" fmla="*/ 186808 h 186808"/>
                <a:gd name="connsiteX4" fmla="*/ 0 w 200025"/>
                <a:gd name="connsiteY4" fmla="*/ 93404 h 186808"/>
                <a:gd name="connsiteX0" fmla="*/ 0 w 200026"/>
                <a:gd name="connsiteY0" fmla="*/ 93404 h 186808"/>
                <a:gd name="connsiteX1" fmla="*/ 100013 w 200026"/>
                <a:gd name="connsiteY1" fmla="*/ 0 h 186808"/>
                <a:gd name="connsiteX2" fmla="*/ 200026 w 200026"/>
                <a:gd name="connsiteY2" fmla="*/ 93404 h 186808"/>
                <a:gd name="connsiteX3" fmla="*/ 100013 w 200026"/>
                <a:gd name="connsiteY3" fmla="*/ 186808 h 186808"/>
                <a:gd name="connsiteX4" fmla="*/ 0 w 200026"/>
                <a:gd name="connsiteY4" fmla="*/ 93404 h 186808"/>
                <a:gd name="connsiteX0" fmla="*/ 0 w 200026"/>
                <a:gd name="connsiteY0" fmla="*/ 64829 h 158233"/>
                <a:gd name="connsiteX1" fmla="*/ 102394 w 200026"/>
                <a:gd name="connsiteY1" fmla="*/ 0 h 158233"/>
                <a:gd name="connsiteX2" fmla="*/ 200026 w 200026"/>
                <a:gd name="connsiteY2" fmla="*/ 64829 h 158233"/>
                <a:gd name="connsiteX3" fmla="*/ 100013 w 200026"/>
                <a:gd name="connsiteY3" fmla="*/ 158233 h 158233"/>
                <a:gd name="connsiteX4" fmla="*/ 0 w 200026"/>
                <a:gd name="connsiteY4" fmla="*/ 64829 h 15823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00026" h="158233">
                  <a:moveTo>
                    <a:pt x="0" y="64829"/>
                  </a:moveTo>
                  <a:cubicBezTo>
                    <a:pt x="0" y="13243"/>
                    <a:pt x="47158" y="0"/>
                    <a:pt x="102394" y="0"/>
                  </a:cubicBezTo>
                  <a:cubicBezTo>
                    <a:pt x="157630" y="0"/>
                    <a:pt x="200026" y="13243"/>
                    <a:pt x="200026" y="64829"/>
                  </a:cubicBezTo>
                  <a:cubicBezTo>
                    <a:pt x="200026" y="116415"/>
                    <a:pt x="155249" y="158233"/>
                    <a:pt x="100013" y="158233"/>
                  </a:cubicBezTo>
                  <a:cubicBezTo>
                    <a:pt x="44777" y="158233"/>
                    <a:pt x="0" y="116415"/>
                    <a:pt x="0" y="64829"/>
                  </a:cubicBezTo>
                  <a:close/>
                </a:path>
              </a:pathLst>
            </a:custGeom>
            <a:solidFill>
              <a:srgbClr val="FF3399"/>
            </a:solidFill>
            <a:ln w="762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252482043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21</Words>
  <Application>Microsoft Office PowerPoint</Application>
  <PresentationFormat>A4 210 x 297 mm</PresentationFormat>
  <Paragraphs>9</Paragraphs>
  <Slides>6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7" baseType="lpstr"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http://www.digipot.net</Manager>
  <Company>http://www.digipot.net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pop479_扉を閉めて下さい</dc:title>
  <dc:subject>pop479_扉を閉めて下さい</dc:subject>
  <dc:creator>http://www.digipot.net</dc:creator>
  <cp:lastModifiedBy/>
  <cp:revision>1</cp:revision>
  <dcterms:created xsi:type="dcterms:W3CDTF">2015-01-17T05:04:21Z</dcterms:created>
  <dcterms:modified xsi:type="dcterms:W3CDTF">2015-01-17T05:04:26Z</dcterms:modified>
  <cp:version>1</cp:version>
</cp:coreProperties>
</file>

<file path=docProps/thumbnail.jpeg>
</file>